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8"/>
  </p:notesMasterIdLst>
  <p:sldIdLst>
    <p:sldId id="256" r:id="rId2"/>
    <p:sldId id="257" r:id="rId3"/>
    <p:sldId id="258" r:id="rId4"/>
    <p:sldId id="259" r:id="rId5"/>
    <p:sldId id="260" r:id="rId6"/>
    <p:sldId id="274" r:id="rId7"/>
    <p:sldId id="278" r:id="rId8"/>
    <p:sldId id="280" r:id="rId9"/>
    <p:sldId id="288" r:id="rId10"/>
    <p:sldId id="270" r:id="rId11"/>
    <p:sldId id="282" r:id="rId12"/>
    <p:sldId id="283" r:id="rId13"/>
    <p:sldId id="279" r:id="rId14"/>
    <p:sldId id="284" r:id="rId15"/>
    <p:sldId id="285" r:id="rId16"/>
    <p:sldId id="286" r:id="rId17"/>
    <p:sldId id="271" r:id="rId18"/>
    <p:sldId id="275" r:id="rId19"/>
    <p:sldId id="276" r:id="rId20"/>
    <p:sldId id="277" r:id="rId21"/>
    <p:sldId id="289" r:id="rId22"/>
    <p:sldId id="267" r:id="rId23"/>
    <p:sldId id="290" r:id="rId24"/>
    <p:sldId id="281" r:id="rId25"/>
    <p:sldId id="268" r:id="rId26"/>
    <p:sldId id="269" r:id="rId27"/>
  </p:sldIdLst>
  <p:sldSz cx="9144000" cy="5143500" type="screen16x9"/>
  <p:notesSz cx="6858000" cy="9144000"/>
  <p:embeddedFontLst>
    <p:embeddedFont>
      <p:font typeface="Anaheim" panose="020B0604020202020204" charset="0"/>
      <p:regular r:id="rId29"/>
    </p:embeddedFont>
    <p:embeddedFont>
      <p:font typeface="Avenir Next" panose="020B0604020202020204" charset="0"/>
      <p:regular r:id="rId30"/>
      <p:bold r:id="rId31"/>
      <p:italic r:id="rId32"/>
      <p:boldItalic r:id="rId33"/>
    </p:embeddedFont>
    <p:embeddedFont>
      <p:font typeface="Gantari" panose="020B0604020202020204" charset="0"/>
      <p:regular r:id="rId34"/>
      <p:bold r:id="rId35"/>
      <p:italic r:id="rId36"/>
      <p:boldItalic r:id="rId37"/>
    </p:embeddedFont>
    <p:embeddedFont>
      <p:font typeface="Instrument Sans" panose="020B0604020202020204" charset="0"/>
      <p:regular r:id="rId38"/>
      <p:bold r:id="rId39"/>
      <p:italic r:id="rId40"/>
      <p:boldItalic r:id="rId41"/>
    </p:embeddedFont>
    <p:embeddedFont>
      <p:font typeface="Montserrat Medium" panose="00000600000000000000" pitchFamily="2" charset="0"/>
      <p:regular r:id="rId42"/>
      <p:italic r:id="rId43"/>
    </p:embeddedFont>
    <p:embeddedFont>
      <p:font typeface="Montserrat Thin" panose="000003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7F0401-B2A3-4D8B-B646-80801980FE1F}">
  <a:tblStyle styleId="{8A7F0401-B2A3-4D8B-B646-80801980FE1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9826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683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0785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118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4125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0742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2173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015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7041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0126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2259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41465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4010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36704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179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992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3636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5933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10" name="Google Shape;10;p2"/>
          <p:cNvSpPr txBox="1">
            <a:spLocks noGrp="1"/>
          </p:cNvSpPr>
          <p:nvPr>
            <p:ph type="ctrTitle"/>
          </p:nvPr>
        </p:nvSpPr>
        <p:spPr>
          <a:xfrm>
            <a:off x="713225" y="532125"/>
            <a:ext cx="4642200" cy="272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500"/>
              <a:buNone/>
              <a:defRPr sz="5500"/>
            </a:lvl1pPr>
            <a:lvl2pPr lvl="1" algn="l">
              <a:lnSpc>
                <a:spcPct val="100000"/>
              </a:lnSpc>
              <a:spcBef>
                <a:spcPts val="0"/>
              </a:spcBef>
              <a:spcAft>
                <a:spcPts val="0"/>
              </a:spcAft>
              <a:buClr>
                <a:srgbClr val="191919"/>
              </a:buClr>
              <a:buSzPts val="5200"/>
              <a:buNone/>
              <a:defRPr sz="5200">
                <a:solidFill>
                  <a:srgbClr val="191919"/>
                </a:solidFill>
              </a:defRPr>
            </a:lvl2pPr>
            <a:lvl3pPr lvl="2" algn="l">
              <a:lnSpc>
                <a:spcPct val="100000"/>
              </a:lnSpc>
              <a:spcBef>
                <a:spcPts val="0"/>
              </a:spcBef>
              <a:spcAft>
                <a:spcPts val="0"/>
              </a:spcAft>
              <a:buClr>
                <a:srgbClr val="191919"/>
              </a:buClr>
              <a:buSzPts val="5200"/>
              <a:buNone/>
              <a:defRPr sz="5200">
                <a:solidFill>
                  <a:srgbClr val="191919"/>
                </a:solidFill>
              </a:defRPr>
            </a:lvl3pPr>
            <a:lvl4pPr lvl="3" algn="l">
              <a:lnSpc>
                <a:spcPct val="100000"/>
              </a:lnSpc>
              <a:spcBef>
                <a:spcPts val="0"/>
              </a:spcBef>
              <a:spcAft>
                <a:spcPts val="0"/>
              </a:spcAft>
              <a:buClr>
                <a:srgbClr val="191919"/>
              </a:buClr>
              <a:buSzPts val="5200"/>
              <a:buNone/>
              <a:defRPr sz="5200">
                <a:solidFill>
                  <a:srgbClr val="191919"/>
                </a:solidFill>
              </a:defRPr>
            </a:lvl4pPr>
            <a:lvl5pPr lvl="4" algn="l">
              <a:lnSpc>
                <a:spcPct val="100000"/>
              </a:lnSpc>
              <a:spcBef>
                <a:spcPts val="0"/>
              </a:spcBef>
              <a:spcAft>
                <a:spcPts val="0"/>
              </a:spcAft>
              <a:buClr>
                <a:srgbClr val="191919"/>
              </a:buClr>
              <a:buSzPts val="5200"/>
              <a:buNone/>
              <a:defRPr sz="5200">
                <a:solidFill>
                  <a:srgbClr val="191919"/>
                </a:solidFill>
              </a:defRPr>
            </a:lvl5pPr>
            <a:lvl6pPr lvl="5" algn="l">
              <a:lnSpc>
                <a:spcPct val="100000"/>
              </a:lnSpc>
              <a:spcBef>
                <a:spcPts val="0"/>
              </a:spcBef>
              <a:spcAft>
                <a:spcPts val="0"/>
              </a:spcAft>
              <a:buClr>
                <a:srgbClr val="191919"/>
              </a:buClr>
              <a:buSzPts val="5200"/>
              <a:buNone/>
              <a:defRPr sz="5200">
                <a:solidFill>
                  <a:srgbClr val="191919"/>
                </a:solidFill>
              </a:defRPr>
            </a:lvl6pPr>
            <a:lvl7pPr lvl="6" algn="l">
              <a:lnSpc>
                <a:spcPct val="100000"/>
              </a:lnSpc>
              <a:spcBef>
                <a:spcPts val="0"/>
              </a:spcBef>
              <a:spcAft>
                <a:spcPts val="0"/>
              </a:spcAft>
              <a:buClr>
                <a:srgbClr val="191919"/>
              </a:buClr>
              <a:buSzPts val="5200"/>
              <a:buNone/>
              <a:defRPr sz="5200">
                <a:solidFill>
                  <a:srgbClr val="191919"/>
                </a:solidFill>
              </a:defRPr>
            </a:lvl7pPr>
            <a:lvl8pPr lvl="7" algn="l">
              <a:lnSpc>
                <a:spcPct val="100000"/>
              </a:lnSpc>
              <a:spcBef>
                <a:spcPts val="0"/>
              </a:spcBef>
              <a:spcAft>
                <a:spcPts val="0"/>
              </a:spcAft>
              <a:buClr>
                <a:srgbClr val="191919"/>
              </a:buClr>
              <a:buSzPts val="5200"/>
              <a:buNone/>
              <a:defRPr sz="5200">
                <a:solidFill>
                  <a:srgbClr val="191919"/>
                </a:solidFill>
              </a:defRPr>
            </a:lvl8pPr>
            <a:lvl9pPr lvl="8" algn="l">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50675"/>
            <a:ext cx="2388600" cy="64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43"/>
        <p:cNvGrpSpPr/>
        <p:nvPr/>
      </p:nvGrpSpPr>
      <p:grpSpPr>
        <a:xfrm>
          <a:off x="0" y="0"/>
          <a:ext cx="0" cy="0"/>
          <a:chOff x="0" y="0"/>
          <a:chExt cx="0" cy="0"/>
        </a:xfrm>
      </p:grpSpPr>
      <p:pic>
        <p:nvPicPr>
          <p:cNvPr id="144" name="Google Shape;144;p13"/>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145" name="Google Shape;145;p13"/>
          <p:cNvSpPr txBox="1">
            <a:spLocks noGrp="1"/>
          </p:cNvSpPr>
          <p:nvPr>
            <p:ph type="title"/>
          </p:nvPr>
        </p:nvSpPr>
        <p:spPr>
          <a:xfrm>
            <a:off x="1325650" y="1962150"/>
            <a:ext cx="13989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6" name="Google Shape;146;p13"/>
          <p:cNvSpPr txBox="1">
            <a:spLocks noGrp="1"/>
          </p:cNvSpPr>
          <p:nvPr>
            <p:ph type="subTitle" idx="1"/>
          </p:nvPr>
        </p:nvSpPr>
        <p:spPr>
          <a:xfrm>
            <a:off x="938500" y="3629175"/>
            <a:ext cx="21732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7" name="Google Shape;147;p13"/>
          <p:cNvSpPr txBox="1">
            <a:spLocks noGrp="1"/>
          </p:cNvSpPr>
          <p:nvPr>
            <p:ph type="subTitle" idx="2"/>
          </p:nvPr>
        </p:nvSpPr>
        <p:spPr>
          <a:xfrm>
            <a:off x="938500" y="3132150"/>
            <a:ext cx="2173200" cy="5055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48" name="Google Shape;148;p13"/>
          <p:cNvSpPr txBox="1">
            <a:spLocks noGrp="1"/>
          </p:cNvSpPr>
          <p:nvPr>
            <p:ph type="title" idx="3"/>
          </p:nvPr>
        </p:nvSpPr>
        <p:spPr>
          <a:xfrm>
            <a:off x="3873100" y="362765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9" name="Google Shape;149;p13"/>
          <p:cNvSpPr txBox="1">
            <a:spLocks noGrp="1"/>
          </p:cNvSpPr>
          <p:nvPr>
            <p:ph type="subTitle" idx="4"/>
          </p:nvPr>
        </p:nvSpPr>
        <p:spPr>
          <a:xfrm>
            <a:off x="3485400" y="1973213"/>
            <a:ext cx="21732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0" name="Google Shape;150;p13"/>
          <p:cNvSpPr txBox="1">
            <a:spLocks noGrp="1"/>
          </p:cNvSpPr>
          <p:nvPr>
            <p:ph type="subTitle" idx="5"/>
          </p:nvPr>
        </p:nvSpPr>
        <p:spPr>
          <a:xfrm>
            <a:off x="3485400" y="1476188"/>
            <a:ext cx="2173200" cy="5055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51" name="Google Shape;151;p13"/>
          <p:cNvSpPr txBox="1">
            <a:spLocks noGrp="1"/>
          </p:cNvSpPr>
          <p:nvPr>
            <p:ph type="title" idx="6"/>
          </p:nvPr>
        </p:nvSpPr>
        <p:spPr>
          <a:xfrm>
            <a:off x="6417675" y="196215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2" name="Google Shape;152;p13"/>
          <p:cNvSpPr txBox="1">
            <a:spLocks noGrp="1"/>
          </p:cNvSpPr>
          <p:nvPr>
            <p:ph type="subTitle" idx="7"/>
          </p:nvPr>
        </p:nvSpPr>
        <p:spPr>
          <a:xfrm>
            <a:off x="6032300" y="3629175"/>
            <a:ext cx="21732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3" name="Google Shape;153;p13"/>
          <p:cNvSpPr txBox="1">
            <a:spLocks noGrp="1"/>
          </p:cNvSpPr>
          <p:nvPr>
            <p:ph type="subTitle" idx="8"/>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ctr">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54" name="Google Shape;154;p13"/>
          <p:cNvSpPr txBox="1">
            <a:spLocks noGrp="1"/>
          </p:cNvSpPr>
          <p:nvPr>
            <p:ph type="title" idx="9"/>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55" name="Google Shape;155;p13"/>
          <p:cNvGrpSpPr/>
          <p:nvPr/>
        </p:nvGrpSpPr>
        <p:grpSpPr>
          <a:xfrm>
            <a:off x="116975" y="4380200"/>
            <a:ext cx="543579" cy="447592"/>
            <a:chOff x="84450" y="4640550"/>
            <a:chExt cx="543579" cy="447592"/>
          </a:xfrm>
        </p:grpSpPr>
        <p:sp>
          <p:nvSpPr>
            <p:cNvPr id="156" name="Google Shape;156;p13"/>
            <p:cNvSpPr/>
            <p:nvPr/>
          </p:nvSpPr>
          <p:spPr>
            <a:xfrm>
              <a:off x="84450" y="4641160"/>
              <a:ext cx="453925" cy="446982"/>
            </a:xfrm>
            <a:custGeom>
              <a:avLst/>
              <a:gdLst/>
              <a:ahLst/>
              <a:cxnLst/>
              <a:rect l="l" t="t" r="r" b="b"/>
              <a:pathLst>
                <a:path w="9676" h="9528" extrusionOk="0">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3"/>
            <p:cNvSpPr/>
            <p:nvPr/>
          </p:nvSpPr>
          <p:spPr>
            <a:xfrm>
              <a:off x="104857" y="4642755"/>
              <a:ext cx="508532" cy="434785"/>
            </a:xfrm>
            <a:custGeom>
              <a:avLst/>
              <a:gdLst/>
              <a:ahLst/>
              <a:cxnLst/>
              <a:rect l="l" t="t" r="r" b="b"/>
              <a:pathLst>
                <a:path w="10840" h="9268" extrusionOk="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3"/>
            <p:cNvSpPr/>
            <p:nvPr/>
          </p:nvSpPr>
          <p:spPr>
            <a:xfrm>
              <a:off x="274684" y="4640550"/>
              <a:ext cx="353345" cy="336456"/>
            </a:xfrm>
            <a:custGeom>
              <a:avLst/>
              <a:gdLst/>
              <a:ahLst/>
              <a:cxnLst/>
              <a:rect l="l" t="t" r="r" b="b"/>
              <a:pathLst>
                <a:path w="7532" h="7172" extrusionOk="0">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13"/>
          <p:cNvGrpSpPr/>
          <p:nvPr/>
        </p:nvGrpSpPr>
        <p:grpSpPr>
          <a:xfrm rot="1418412">
            <a:off x="8310947" y="1622479"/>
            <a:ext cx="878085" cy="709679"/>
            <a:chOff x="8127125" y="123700"/>
            <a:chExt cx="878068" cy="709665"/>
          </a:xfrm>
        </p:grpSpPr>
        <p:sp>
          <p:nvSpPr>
            <p:cNvPr id="160" name="Google Shape;160;p13"/>
            <p:cNvSpPr/>
            <p:nvPr/>
          </p:nvSpPr>
          <p:spPr>
            <a:xfrm>
              <a:off x="8651584" y="3149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3"/>
            <p:cNvSpPr/>
            <p:nvPr/>
          </p:nvSpPr>
          <p:spPr>
            <a:xfrm>
              <a:off x="8127125" y="1237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3"/>
            <p:cNvSpPr/>
            <p:nvPr/>
          </p:nvSpPr>
          <p:spPr>
            <a:xfrm>
              <a:off x="8156303" y="1348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3"/>
            <p:cNvSpPr/>
            <p:nvPr/>
          </p:nvSpPr>
          <p:spPr>
            <a:xfrm>
              <a:off x="8188771" y="1363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3"/>
            <p:cNvSpPr/>
            <p:nvPr/>
          </p:nvSpPr>
          <p:spPr>
            <a:xfrm>
              <a:off x="8557236" y="3400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3"/>
            <p:cNvSpPr/>
            <p:nvPr/>
          </p:nvSpPr>
          <p:spPr>
            <a:xfrm>
              <a:off x="8168003" y="1478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5">
  <p:cSld name="CUSTOM_10_1_1_1_1_1_1_1_1_1_1_1_1_1_1">
    <p:spTree>
      <p:nvGrpSpPr>
        <p:cNvPr id="1" name="Shape 166"/>
        <p:cNvGrpSpPr/>
        <p:nvPr/>
      </p:nvGrpSpPr>
      <p:grpSpPr>
        <a:xfrm>
          <a:off x="0" y="0"/>
          <a:ext cx="0" cy="0"/>
          <a:chOff x="0" y="0"/>
          <a:chExt cx="0" cy="0"/>
        </a:xfrm>
      </p:grpSpPr>
      <p:pic>
        <p:nvPicPr>
          <p:cNvPr id="167" name="Google Shape;167;p14"/>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168" name="Google Shape;168;p1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9"/>
        <p:cNvGrpSpPr/>
        <p:nvPr/>
      </p:nvGrpSpPr>
      <p:grpSpPr>
        <a:xfrm>
          <a:off x="0" y="0"/>
          <a:ext cx="0" cy="0"/>
          <a:chOff x="0" y="0"/>
          <a:chExt cx="0" cy="0"/>
        </a:xfrm>
      </p:grpSpPr>
      <p:pic>
        <p:nvPicPr>
          <p:cNvPr id="170" name="Google Shape;170;p15"/>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171" name="Google Shape;171;p15"/>
          <p:cNvSpPr/>
          <p:nvPr/>
        </p:nvSpPr>
        <p:spPr>
          <a:xfrm rot="9666947">
            <a:off x="8572281" y="4529532"/>
            <a:ext cx="358128" cy="330041"/>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 name="Google Shape;172;p15"/>
          <p:cNvGrpSpPr/>
          <p:nvPr/>
        </p:nvGrpSpPr>
        <p:grpSpPr>
          <a:xfrm rot="-1418412" flipH="1">
            <a:off x="105435" y="284079"/>
            <a:ext cx="878085" cy="709679"/>
            <a:chOff x="8127125" y="123700"/>
            <a:chExt cx="878068" cy="709665"/>
          </a:xfrm>
        </p:grpSpPr>
        <p:sp>
          <p:nvSpPr>
            <p:cNvPr id="173" name="Google Shape;173;p15"/>
            <p:cNvSpPr/>
            <p:nvPr/>
          </p:nvSpPr>
          <p:spPr>
            <a:xfrm>
              <a:off x="8651584" y="3149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5"/>
            <p:cNvSpPr/>
            <p:nvPr/>
          </p:nvSpPr>
          <p:spPr>
            <a:xfrm>
              <a:off x="8127125" y="1237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5"/>
            <p:cNvSpPr/>
            <p:nvPr/>
          </p:nvSpPr>
          <p:spPr>
            <a:xfrm>
              <a:off x="8156303" y="1348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5"/>
            <p:cNvSpPr/>
            <p:nvPr/>
          </p:nvSpPr>
          <p:spPr>
            <a:xfrm>
              <a:off x="8188771" y="1363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5"/>
            <p:cNvSpPr/>
            <p:nvPr/>
          </p:nvSpPr>
          <p:spPr>
            <a:xfrm>
              <a:off x="8557236" y="3400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5"/>
            <p:cNvSpPr/>
            <p:nvPr/>
          </p:nvSpPr>
          <p:spPr>
            <a:xfrm>
              <a:off x="8168003" y="1478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9"/>
        <p:cNvGrpSpPr/>
        <p:nvPr/>
      </p:nvGrpSpPr>
      <p:grpSpPr>
        <a:xfrm>
          <a:off x="0" y="0"/>
          <a:ext cx="0" cy="0"/>
          <a:chOff x="0" y="0"/>
          <a:chExt cx="0" cy="0"/>
        </a:xfrm>
      </p:grpSpPr>
      <p:pic>
        <p:nvPicPr>
          <p:cNvPr id="180" name="Google Shape;180;p16"/>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grpSp>
        <p:nvGrpSpPr>
          <p:cNvPr id="181" name="Google Shape;181;p16"/>
          <p:cNvGrpSpPr/>
          <p:nvPr/>
        </p:nvGrpSpPr>
        <p:grpSpPr>
          <a:xfrm rot="-3252464">
            <a:off x="82744" y="3533317"/>
            <a:ext cx="507417" cy="527413"/>
            <a:chOff x="135950" y="4225850"/>
            <a:chExt cx="550988" cy="572700"/>
          </a:xfrm>
        </p:grpSpPr>
        <p:sp>
          <p:nvSpPr>
            <p:cNvPr id="182" name="Google Shape;182;p16"/>
            <p:cNvSpPr/>
            <p:nvPr/>
          </p:nvSpPr>
          <p:spPr>
            <a:xfrm>
              <a:off x="264934" y="4462106"/>
              <a:ext cx="422004" cy="336444"/>
            </a:xfrm>
            <a:custGeom>
              <a:avLst/>
              <a:gdLst/>
              <a:ahLst/>
              <a:cxnLst/>
              <a:rect l="l" t="t" r="r" b="b"/>
              <a:pathLst>
                <a:path w="9174" h="7314" extrusionOk="0">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6"/>
            <p:cNvSpPr/>
            <p:nvPr/>
          </p:nvSpPr>
          <p:spPr>
            <a:xfrm>
              <a:off x="144322" y="4235234"/>
              <a:ext cx="531300" cy="551356"/>
            </a:xfrm>
            <a:custGeom>
              <a:avLst/>
              <a:gdLst/>
              <a:ahLst/>
              <a:cxnLst/>
              <a:rect l="l" t="t" r="r" b="b"/>
              <a:pathLst>
                <a:path w="11550" h="11986" extrusionOk="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6"/>
            <p:cNvSpPr/>
            <p:nvPr/>
          </p:nvSpPr>
          <p:spPr>
            <a:xfrm>
              <a:off x="135950" y="4225850"/>
              <a:ext cx="539028" cy="452686"/>
            </a:xfrm>
            <a:custGeom>
              <a:avLst/>
              <a:gdLst/>
              <a:ahLst/>
              <a:cxnLst/>
              <a:rect l="l" t="t" r="r" b="b"/>
              <a:pathLst>
                <a:path w="11718" h="9841" extrusionOk="0">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5" name="Google Shape;185;p16"/>
          <p:cNvGrpSpPr/>
          <p:nvPr/>
        </p:nvGrpSpPr>
        <p:grpSpPr>
          <a:xfrm>
            <a:off x="8616608" y="393014"/>
            <a:ext cx="400641" cy="517626"/>
            <a:chOff x="8489040" y="1196592"/>
            <a:chExt cx="572099" cy="739149"/>
          </a:xfrm>
        </p:grpSpPr>
        <p:sp>
          <p:nvSpPr>
            <p:cNvPr id="186" name="Google Shape;186;p16"/>
            <p:cNvSpPr/>
            <p:nvPr/>
          </p:nvSpPr>
          <p:spPr>
            <a:xfrm rot="-1005998">
              <a:off x="8551656" y="1250419"/>
              <a:ext cx="446867" cy="499974"/>
            </a:xfrm>
            <a:custGeom>
              <a:avLst/>
              <a:gdLst/>
              <a:ahLst/>
              <a:cxnLst/>
              <a:rect l="l" t="t" r="r" b="b"/>
              <a:pathLst>
                <a:path w="7127" h="7974" extrusionOk="0">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6"/>
            <p:cNvSpPr/>
            <p:nvPr/>
          </p:nvSpPr>
          <p:spPr>
            <a:xfrm rot="-1005998">
              <a:off x="8564531" y="1264923"/>
              <a:ext cx="415328" cy="468060"/>
            </a:xfrm>
            <a:custGeom>
              <a:avLst/>
              <a:gdLst/>
              <a:ahLst/>
              <a:cxnLst/>
              <a:rect l="l" t="t" r="r" b="b"/>
              <a:pathLst>
                <a:path w="6624" h="7465" extrusionOk="0">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6"/>
            <p:cNvSpPr/>
            <p:nvPr/>
          </p:nvSpPr>
          <p:spPr>
            <a:xfrm rot="-1005998">
              <a:off x="8553760" y="1780583"/>
              <a:ext cx="153303" cy="135935"/>
            </a:xfrm>
            <a:custGeom>
              <a:avLst/>
              <a:gdLst/>
              <a:ahLst/>
              <a:cxnLst/>
              <a:rect l="l" t="t" r="r" b="b"/>
              <a:pathLst>
                <a:path w="2445" h="2168" extrusionOk="0">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6"/>
            <p:cNvSpPr/>
            <p:nvPr/>
          </p:nvSpPr>
          <p:spPr>
            <a:xfrm rot="-1005998">
              <a:off x="8568032" y="1791833"/>
              <a:ext cx="123708" cy="113425"/>
            </a:xfrm>
            <a:custGeom>
              <a:avLst/>
              <a:gdLst/>
              <a:ahLst/>
              <a:cxnLst/>
              <a:rect l="l" t="t" r="r" b="b"/>
              <a:pathLst>
                <a:path w="1973" h="1809" extrusionOk="0">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6"/>
            <p:cNvSpPr/>
            <p:nvPr/>
          </p:nvSpPr>
          <p:spPr>
            <a:xfrm rot="-1005998">
              <a:off x="8687165" y="1364278"/>
              <a:ext cx="166658" cy="162457"/>
            </a:xfrm>
            <a:custGeom>
              <a:avLst/>
              <a:gdLst/>
              <a:ahLst/>
              <a:cxnLst/>
              <a:rect l="l" t="t" r="r" b="b"/>
              <a:pathLst>
                <a:path w="2658" h="2591" extrusionOk="0">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14" name="Google Shape;14;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 name="Google Shape;15;p3"/>
          <p:cNvSpPr txBox="1">
            <a:spLocks noGrp="1"/>
          </p:cNvSpPr>
          <p:nvPr>
            <p:ph type="subTitle" idx="1"/>
          </p:nvPr>
        </p:nvSpPr>
        <p:spPr>
          <a:xfrm>
            <a:off x="2262711" y="1995300"/>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ubTitle" idx="2"/>
          </p:nvPr>
        </p:nvSpPr>
        <p:spPr>
          <a:xfrm>
            <a:off x="5834339" y="1995300"/>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
          <p:cNvSpPr txBox="1">
            <a:spLocks noGrp="1"/>
          </p:cNvSpPr>
          <p:nvPr>
            <p:ph type="subTitle" idx="3"/>
          </p:nvPr>
        </p:nvSpPr>
        <p:spPr>
          <a:xfrm>
            <a:off x="2262711" y="3638175"/>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subTitle" idx="4"/>
          </p:nvPr>
        </p:nvSpPr>
        <p:spPr>
          <a:xfrm>
            <a:off x="5834339" y="3638175"/>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5"/>
          </p:nvPr>
        </p:nvSpPr>
        <p:spPr>
          <a:xfrm>
            <a:off x="2262711" y="1489700"/>
            <a:ext cx="1978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20" name="Google Shape;20;p3"/>
          <p:cNvSpPr txBox="1">
            <a:spLocks noGrp="1"/>
          </p:cNvSpPr>
          <p:nvPr>
            <p:ph type="subTitle" idx="6"/>
          </p:nvPr>
        </p:nvSpPr>
        <p:spPr>
          <a:xfrm>
            <a:off x="2262711" y="3132675"/>
            <a:ext cx="1978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21" name="Google Shape;21;p3"/>
          <p:cNvSpPr txBox="1">
            <a:spLocks noGrp="1"/>
          </p:cNvSpPr>
          <p:nvPr>
            <p:ph type="subTitle" idx="7"/>
          </p:nvPr>
        </p:nvSpPr>
        <p:spPr>
          <a:xfrm>
            <a:off x="5834336" y="1489700"/>
            <a:ext cx="1978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22" name="Google Shape;22;p3"/>
          <p:cNvSpPr txBox="1">
            <a:spLocks noGrp="1"/>
          </p:cNvSpPr>
          <p:nvPr>
            <p:ph type="subTitle" idx="8"/>
          </p:nvPr>
        </p:nvSpPr>
        <p:spPr>
          <a:xfrm>
            <a:off x="5834336" y="3132675"/>
            <a:ext cx="19782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grpSp>
        <p:nvGrpSpPr>
          <p:cNvPr id="23" name="Google Shape;23;p3"/>
          <p:cNvGrpSpPr/>
          <p:nvPr/>
        </p:nvGrpSpPr>
        <p:grpSpPr>
          <a:xfrm rot="-1418412" flipH="1">
            <a:off x="1797" y="4249154"/>
            <a:ext cx="878085" cy="709679"/>
            <a:chOff x="8127125" y="123700"/>
            <a:chExt cx="878068" cy="709665"/>
          </a:xfrm>
        </p:grpSpPr>
        <p:sp>
          <p:nvSpPr>
            <p:cNvPr id="24" name="Google Shape;24;p3"/>
            <p:cNvSpPr/>
            <p:nvPr/>
          </p:nvSpPr>
          <p:spPr>
            <a:xfrm>
              <a:off x="8651584" y="3149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a:off x="8127125" y="1237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a:off x="8156303" y="1348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a:off x="8188771" y="1363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8557236" y="3400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8168003" y="1478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3"/>
          <p:cNvGrpSpPr/>
          <p:nvPr/>
        </p:nvGrpSpPr>
        <p:grpSpPr>
          <a:xfrm>
            <a:off x="8482750" y="539500"/>
            <a:ext cx="550988" cy="572700"/>
            <a:chOff x="135950" y="4225850"/>
            <a:chExt cx="550988" cy="572700"/>
          </a:xfrm>
        </p:grpSpPr>
        <p:sp>
          <p:nvSpPr>
            <p:cNvPr id="31" name="Google Shape;31;p3"/>
            <p:cNvSpPr/>
            <p:nvPr/>
          </p:nvSpPr>
          <p:spPr>
            <a:xfrm>
              <a:off x="264934" y="4462106"/>
              <a:ext cx="422004" cy="336444"/>
            </a:xfrm>
            <a:custGeom>
              <a:avLst/>
              <a:gdLst/>
              <a:ahLst/>
              <a:cxnLst/>
              <a:rect l="l" t="t" r="r" b="b"/>
              <a:pathLst>
                <a:path w="9174" h="7314" extrusionOk="0">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144322" y="4235234"/>
              <a:ext cx="531300" cy="551356"/>
            </a:xfrm>
            <a:custGeom>
              <a:avLst/>
              <a:gdLst/>
              <a:ahLst/>
              <a:cxnLst/>
              <a:rect l="l" t="t" r="r" b="b"/>
              <a:pathLst>
                <a:path w="11550" h="11986" extrusionOk="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a:off x="135950" y="4225850"/>
              <a:ext cx="539028" cy="452686"/>
            </a:xfrm>
            <a:custGeom>
              <a:avLst/>
              <a:gdLst/>
              <a:ahLst/>
              <a:cxnLst/>
              <a:rect l="l" t="t" r="r" b="b"/>
              <a:pathLst>
                <a:path w="11718" h="9841" extrusionOk="0">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4"/>
        <p:cNvGrpSpPr/>
        <p:nvPr/>
      </p:nvGrpSpPr>
      <p:grpSpPr>
        <a:xfrm>
          <a:off x="0" y="0"/>
          <a:ext cx="0" cy="0"/>
          <a:chOff x="0" y="0"/>
          <a:chExt cx="0" cy="0"/>
        </a:xfrm>
      </p:grpSpPr>
      <p:pic>
        <p:nvPicPr>
          <p:cNvPr id="35" name="Google Shape;35;p4"/>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36" name="Google Shape;36;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7" name="Google Shape;37;p4"/>
          <p:cNvSpPr txBox="1">
            <a:spLocks noGrp="1"/>
          </p:cNvSpPr>
          <p:nvPr>
            <p:ph type="subTitle" idx="1"/>
          </p:nvPr>
        </p:nvSpPr>
        <p:spPr>
          <a:xfrm>
            <a:off x="720000" y="2163618"/>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4"/>
          <p:cNvSpPr txBox="1">
            <a:spLocks noGrp="1"/>
          </p:cNvSpPr>
          <p:nvPr>
            <p:ph type="subTitle" idx="2"/>
          </p:nvPr>
        </p:nvSpPr>
        <p:spPr>
          <a:xfrm>
            <a:off x="3419271" y="2163618"/>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4"/>
          <p:cNvSpPr txBox="1">
            <a:spLocks noGrp="1"/>
          </p:cNvSpPr>
          <p:nvPr>
            <p:ph type="subTitle" idx="3"/>
          </p:nvPr>
        </p:nvSpPr>
        <p:spPr>
          <a:xfrm>
            <a:off x="720000" y="3896800"/>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 name="Google Shape;40;p4"/>
          <p:cNvSpPr txBox="1">
            <a:spLocks noGrp="1"/>
          </p:cNvSpPr>
          <p:nvPr>
            <p:ph type="subTitle" idx="4"/>
          </p:nvPr>
        </p:nvSpPr>
        <p:spPr>
          <a:xfrm>
            <a:off x="3419271" y="3896800"/>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4"/>
          <p:cNvSpPr txBox="1">
            <a:spLocks noGrp="1"/>
          </p:cNvSpPr>
          <p:nvPr>
            <p:ph type="subTitle" idx="5"/>
          </p:nvPr>
        </p:nvSpPr>
        <p:spPr>
          <a:xfrm>
            <a:off x="6118549" y="2163618"/>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4"/>
          <p:cNvSpPr txBox="1">
            <a:spLocks noGrp="1"/>
          </p:cNvSpPr>
          <p:nvPr>
            <p:ph type="subTitle" idx="6"/>
          </p:nvPr>
        </p:nvSpPr>
        <p:spPr>
          <a:xfrm>
            <a:off x="6118549" y="3896800"/>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3" name="Google Shape;43;p4"/>
          <p:cNvSpPr txBox="1">
            <a:spLocks noGrp="1"/>
          </p:cNvSpPr>
          <p:nvPr>
            <p:ph type="title" idx="7"/>
          </p:nvPr>
        </p:nvSpPr>
        <p:spPr>
          <a:xfrm>
            <a:off x="796200" y="1332020"/>
            <a:ext cx="734700" cy="4476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4" name="Google Shape;44;p4"/>
          <p:cNvSpPr txBox="1">
            <a:spLocks noGrp="1"/>
          </p:cNvSpPr>
          <p:nvPr>
            <p:ph type="title" idx="8"/>
          </p:nvPr>
        </p:nvSpPr>
        <p:spPr>
          <a:xfrm>
            <a:off x="796200" y="3064616"/>
            <a:ext cx="734700" cy="447600"/>
          </a:xfrm>
          <a:prstGeom prst="rect">
            <a:avLst/>
          </a:pr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5" name="Google Shape;45;p4"/>
          <p:cNvSpPr txBox="1">
            <a:spLocks noGrp="1"/>
          </p:cNvSpPr>
          <p:nvPr>
            <p:ph type="title" idx="9"/>
          </p:nvPr>
        </p:nvSpPr>
        <p:spPr>
          <a:xfrm>
            <a:off x="3495471" y="1332020"/>
            <a:ext cx="734700" cy="447600"/>
          </a:xfrm>
          <a:prstGeom prst="rect">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6" name="Google Shape;46;p4"/>
          <p:cNvSpPr txBox="1">
            <a:spLocks noGrp="1"/>
          </p:cNvSpPr>
          <p:nvPr>
            <p:ph type="title" idx="13"/>
          </p:nvPr>
        </p:nvSpPr>
        <p:spPr>
          <a:xfrm>
            <a:off x="3495471" y="3064616"/>
            <a:ext cx="734700" cy="447600"/>
          </a:xfrm>
          <a:prstGeom prst="rect">
            <a:avLst/>
          </a:pr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7" name="Google Shape;47;p4"/>
          <p:cNvSpPr txBox="1">
            <a:spLocks noGrp="1"/>
          </p:cNvSpPr>
          <p:nvPr>
            <p:ph type="title" idx="14"/>
          </p:nvPr>
        </p:nvSpPr>
        <p:spPr>
          <a:xfrm>
            <a:off x="6194749" y="1332020"/>
            <a:ext cx="734700" cy="447600"/>
          </a:xfrm>
          <a:prstGeom prst="rect">
            <a:avLst/>
          </a:pr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8" name="Google Shape;48;p4"/>
          <p:cNvSpPr txBox="1">
            <a:spLocks noGrp="1"/>
          </p:cNvSpPr>
          <p:nvPr>
            <p:ph type="title" idx="15"/>
          </p:nvPr>
        </p:nvSpPr>
        <p:spPr>
          <a:xfrm>
            <a:off x="6194749" y="3064616"/>
            <a:ext cx="734700" cy="44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9" name="Google Shape;49;p4"/>
          <p:cNvSpPr txBox="1">
            <a:spLocks noGrp="1"/>
          </p:cNvSpPr>
          <p:nvPr>
            <p:ph type="subTitle" idx="16"/>
          </p:nvPr>
        </p:nvSpPr>
        <p:spPr>
          <a:xfrm>
            <a:off x="720000" y="1823024"/>
            <a:ext cx="2305500" cy="53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50" name="Google Shape;50;p4"/>
          <p:cNvSpPr txBox="1">
            <a:spLocks noGrp="1"/>
          </p:cNvSpPr>
          <p:nvPr>
            <p:ph type="subTitle" idx="17"/>
          </p:nvPr>
        </p:nvSpPr>
        <p:spPr>
          <a:xfrm>
            <a:off x="3419275" y="1822999"/>
            <a:ext cx="2305500" cy="53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51" name="Google Shape;51;p4"/>
          <p:cNvSpPr txBox="1">
            <a:spLocks noGrp="1"/>
          </p:cNvSpPr>
          <p:nvPr>
            <p:ph type="subTitle" idx="18"/>
          </p:nvPr>
        </p:nvSpPr>
        <p:spPr>
          <a:xfrm>
            <a:off x="6118550" y="1822998"/>
            <a:ext cx="2305500" cy="53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52" name="Google Shape;52;p4"/>
          <p:cNvSpPr txBox="1">
            <a:spLocks noGrp="1"/>
          </p:cNvSpPr>
          <p:nvPr>
            <p:ph type="subTitle" idx="19"/>
          </p:nvPr>
        </p:nvSpPr>
        <p:spPr>
          <a:xfrm>
            <a:off x="720000" y="3555675"/>
            <a:ext cx="2305500" cy="53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53" name="Google Shape;53;p4"/>
          <p:cNvSpPr txBox="1">
            <a:spLocks noGrp="1"/>
          </p:cNvSpPr>
          <p:nvPr>
            <p:ph type="subTitle" idx="20"/>
          </p:nvPr>
        </p:nvSpPr>
        <p:spPr>
          <a:xfrm>
            <a:off x="3419275" y="3555675"/>
            <a:ext cx="2305500" cy="53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54" name="Google Shape;54;p4"/>
          <p:cNvSpPr txBox="1">
            <a:spLocks noGrp="1"/>
          </p:cNvSpPr>
          <p:nvPr>
            <p:ph type="subTitle" idx="21"/>
          </p:nvPr>
        </p:nvSpPr>
        <p:spPr>
          <a:xfrm>
            <a:off x="6118550" y="3555675"/>
            <a:ext cx="2305500" cy="53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grpSp>
        <p:nvGrpSpPr>
          <p:cNvPr id="55" name="Google Shape;55;p4"/>
          <p:cNvGrpSpPr/>
          <p:nvPr/>
        </p:nvGrpSpPr>
        <p:grpSpPr>
          <a:xfrm flipH="1">
            <a:off x="125400" y="117175"/>
            <a:ext cx="878068" cy="709665"/>
            <a:chOff x="8127125" y="123700"/>
            <a:chExt cx="878068" cy="709665"/>
          </a:xfrm>
        </p:grpSpPr>
        <p:sp>
          <p:nvSpPr>
            <p:cNvPr id="56" name="Google Shape;56;p4"/>
            <p:cNvSpPr/>
            <p:nvPr/>
          </p:nvSpPr>
          <p:spPr>
            <a:xfrm>
              <a:off x="8651584" y="3149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
            <p:cNvSpPr/>
            <p:nvPr/>
          </p:nvSpPr>
          <p:spPr>
            <a:xfrm>
              <a:off x="8127125" y="1237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
            <p:cNvSpPr/>
            <p:nvPr/>
          </p:nvSpPr>
          <p:spPr>
            <a:xfrm>
              <a:off x="8156303" y="1348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
            <p:cNvSpPr/>
            <p:nvPr/>
          </p:nvSpPr>
          <p:spPr>
            <a:xfrm>
              <a:off x="8188771" y="1363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
            <p:cNvSpPr/>
            <p:nvPr/>
          </p:nvSpPr>
          <p:spPr>
            <a:xfrm>
              <a:off x="8557236" y="3400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
            <p:cNvSpPr/>
            <p:nvPr/>
          </p:nvSpPr>
          <p:spPr>
            <a:xfrm>
              <a:off x="8168003" y="1478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 name="Google Shape;62;p4"/>
          <p:cNvGrpSpPr/>
          <p:nvPr/>
        </p:nvGrpSpPr>
        <p:grpSpPr>
          <a:xfrm>
            <a:off x="8502850" y="4380200"/>
            <a:ext cx="543579" cy="447592"/>
            <a:chOff x="84450" y="4640550"/>
            <a:chExt cx="543579" cy="447592"/>
          </a:xfrm>
        </p:grpSpPr>
        <p:sp>
          <p:nvSpPr>
            <p:cNvPr id="63" name="Google Shape;63;p4"/>
            <p:cNvSpPr/>
            <p:nvPr/>
          </p:nvSpPr>
          <p:spPr>
            <a:xfrm>
              <a:off x="84450" y="4641160"/>
              <a:ext cx="453925" cy="446982"/>
            </a:xfrm>
            <a:custGeom>
              <a:avLst/>
              <a:gdLst/>
              <a:ahLst/>
              <a:cxnLst/>
              <a:rect l="l" t="t" r="r" b="b"/>
              <a:pathLst>
                <a:path w="9676" h="9528" extrusionOk="0">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
            <p:cNvSpPr/>
            <p:nvPr/>
          </p:nvSpPr>
          <p:spPr>
            <a:xfrm>
              <a:off x="104857" y="4642755"/>
              <a:ext cx="508532" cy="434785"/>
            </a:xfrm>
            <a:custGeom>
              <a:avLst/>
              <a:gdLst/>
              <a:ahLst/>
              <a:cxnLst/>
              <a:rect l="l" t="t" r="r" b="b"/>
              <a:pathLst>
                <a:path w="10840" h="9268" extrusionOk="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
            <p:cNvSpPr/>
            <p:nvPr/>
          </p:nvSpPr>
          <p:spPr>
            <a:xfrm>
              <a:off x="274684" y="4640550"/>
              <a:ext cx="353345" cy="336456"/>
            </a:xfrm>
            <a:custGeom>
              <a:avLst/>
              <a:gdLst/>
              <a:ahLst/>
              <a:cxnLst/>
              <a:rect l="l" t="t" r="r" b="b"/>
              <a:pathLst>
                <a:path w="7532" h="7172" extrusionOk="0">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pic>
        <p:nvPicPr>
          <p:cNvPr id="67" name="Google Shape;67;p5"/>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68" name="Google Shape;68;p5"/>
          <p:cNvSpPr txBox="1">
            <a:spLocks noGrp="1"/>
          </p:cNvSpPr>
          <p:nvPr>
            <p:ph type="title"/>
          </p:nvPr>
        </p:nvSpPr>
        <p:spPr>
          <a:xfrm>
            <a:off x="1076625" y="2061625"/>
            <a:ext cx="4318800" cy="92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5"/>
          <p:cNvSpPr txBox="1">
            <a:spLocks noGrp="1"/>
          </p:cNvSpPr>
          <p:nvPr>
            <p:ph type="title" idx="2"/>
          </p:nvPr>
        </p:nvSpPr>
        <p:spPr>
          <a:xfrm>
            <a:off x="1076625" y="864613"/>
            <a:ext cx="1234800" cy="9978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0" name="Google Shape;70;p5"/>
          <p:cNvSpPr txBox="1">
            <a:spLocks noGrp="1"/>
          </p:cNvSpPr>
          <p:nvPr>
            <p:ph type="subTitle" idx="1"/>
          </p:nvPr>
        </p:nvSpPr>
        <p:spPr>
          <a:xfrm>
            <a:off x="1076625" y="3141898"/>
            <a:ext cx="43188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pic>
        <p:nvPicPr>
          <p:cNvPr id="72" name="Google Shape;72;p6"/>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73" name="Google Shape;73;p6"/>
          <p:cNvSpPr txBox="1">
            <a:spLocks noGrp="1"/>
          </p:cNvSpPr>
          <p:nvPr>
            <p:ph type="title"/>
          </p:nvPr>
        </p:nvSpPr>
        <p:spPr>
          <a:xfrm>
            <a:off x="3561375" y="1655500"/>
            <a:ext cx="4534200" cy="1161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500"/>
              <a:buNone/>
              <a:defRPr sz="6500"/>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sp>
        <p:nvSpPr>
          <p:cNvPr id="74" name="Google Shape;74;p6"/>
          <p:cNvSpPr txBox="1">
            <a:spLocks noGrp="1"/>
          </p:cNvSpPr>
          <p:nvPr>
            <p:ph type="subTitle" idx="1"/>
          </p:nvPr>
        </p:nvSpPr>
        <p:spPr>
          <a:xfrm>
            <a:off x="3561375" y="2816925"/>
            <a:ext cx="4534200" cy="6711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75"/>
        <p:cNvGrpSpPr/>
        <p:nvPr/>
      </p:nvGrpSpPr>
      <p:grpSpPr>
        <a:xfrm>
          <a:off x="0" y="0"/>
          <a:ext cx="0" cy="0"/>
          <a:chOff x="0" y="0"/>
          <a:chExt cx="0" cy="0"/>
        </a:xfrm>
      </p:grpSpPr>
      <p:pic>
        <p:nvPicPr>
          <p:cNvPr id="76" name="Google Shape;76;p7"/>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77" name="Google Shape;77;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78" name="Google Shape;78;p7"/>
          <p:cNvGrpSpPr/>
          <p:nvPr/>
        </p:nvGrpSpPr>
        <p:grpSpPr>
          <a:xfrm>
            <a:off x="8496000" y="4317650"/>
            <a:ext cx="550988" cy="572700"/>
            <a:chOff x="135950" y="4225850"/>
            <a:chExt cx="550988" cy="572700"/>
          </a:xfrm>
        </p:grpSpPr>
        <p:sp>
          <p:nvSpPr>
            <p:cNvPr id="79" name="Google Shape;79;p7"/>
            <p:cNvSpPr/>
            <p:nvPr/>
          </p:nvSpPr>
          <p:spPr>
            <a:xfrm>
              <a:off x="264934" y="4462106"/>
              <a:ext cx="422004" cy="336444"/>
            </a:xfrm>
            <a:custGeom>
              <a:avLst/>
              <a:gdLst/>
              <a:ahLst/>
              <a:cxnLst/>
              <a:rect l="l" t="t" r="r" b="b"/>
              <a:pathLst>
                <a:path w="9174" h="7314" extrusionOk="0">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
            <p:cNvSpPr/>
            <p:nvPr/>
          </p:nvSpPr>
          <p:spPr>
            <a:xfrm>
              <a:off x="144322" y="4235234"/>
              <a:ext cx="531300" cy="551356"/>
            </a:xfrm>
            <a:custGeom>
              <a:avLst/>
              <a:gdLst/>
              <a:ahLst/>
              <a:cxnLst/>
              <a:rect l="l" t="t" r="r" b="b"/>
              <a:pathLst>
                <a:path w="11550" h="11986" extrusionOk="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
            <p:cNvSpPr/>
            <p:nvPr/>
          </p:nvSpPr>
          <p:spPr>
            <a:xfrm>
              <a:off x="135950" y="4225850"/>
              <a:ext cx="539028" cy="452686"/>
            </a:xfrm>
            <a:custGeom>
              <a:avLst/>
              <a:gdLst/>
              <a:ahLst/>
              <a:cxnLst/>
              <a:rect l="l" t="t" r="r" b="b"/>
              <a:pathLst>
                <a:path w="11718" h="9841" extrusionOk="0">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7"/>
          <p:cNvGrpSpPr/>
          <p:nvPr/>
        </p:nvGrpSpPr>
        <p:grpSpPr>
          <a:xfrm>
            <a:off x="128603" y="3345406"/>
            <a:ext cx="400641" cy="517626"/>
            <a:chOff x="8489040" y="1196592"/>
            <a:chExt cx="572099" cy="739149"/>
          </a:xfrm>
        </p:grpSpPr>
        <p:sp>
          <p:nvSpPr>
            <p:cNvPr id="83" name="Google Shape;83;p7"/>
            <p:cNvSpPr/>
            <p:nvPr/>
          </p:nvSpPr>
          <p:spPr>
            <a:xfrm rot="-1005998">
              <a:off x="8551656" y="1250419"/>
              <a:ext cx="446867" cy="499974"/>
            </a:xfrm>
            <a:custGeom>
              <a:avLst/>
              <a:gdLst/>
              <a:ahLst/>
              <a:cxnLst/>
              <a:rect l="l" t="t" r="r" b="b"/>
              <a:pathLst>
                <a:path w="7127" h="7974" extrusionOk="0">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7"/>
            <p:cNvSpPr/>
            <p:nvPr/>
          </p:nvSpPr>
          <p:spPr>
            <a:xfrm rot="-1005998">
              <a:off x="8564531" y="1264923"/>
              <a:ext cx="415328" cy="468060"/>
            </a:xfrm>
            <a:custGeom>
              <a:avLst/>
              <a:gdLst/>
              <a:ahLst/>
              <a:cxnLst/>
              <a:rect l="l" t="t" r="r" b="b"/>
              <a:pathLst>
                <a:path w="6624" h="7465" extrusionOk="0">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7"/>
            <p:cNvSpPr/>
            <p:nvPr/>
          </p:nvSpPr>
          <p:spPr>
            <a:xfrm rot="-1005998">
              <a:off x="8553760" y="1780583"/>
              <a:ext cx="153303" cy="135935"/>
            </a:xfrm>
            <a:custGeom>
              <a:avLst/>
              <a:gdLst/>
              <a:ahLst/>
              <a:cxnLst/>
              <a:rect l="l" t="t" r="r" b="b"/>
              <a:pathLst>
                <a:path w="2445" h="2168" extrusionOk="0">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7"/>
            <p:cNvSpPr/>
            <p:nvPr/>
          </p:nvSpPr>
          <p:spPr>
            <a:xfrm rot="-1005998">
              <a:off x="8568032" y="1791833"/>
              <a:ext cx="123708" cy="113425"/>
            </a:xfrm>
            <a:custGeom>
              <a:avLst/>
              <a:gdLst/>
              <a:ahLst/>
              <a:cxnLst/>
              <a:rect l="l" t="t" r="r" b="b"/>
              <a:pathLst>
                <a:path w="1973" h="1809" extrusionOk="0">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7"/>
            <p:cNvSpPr/>
            <p:nvPr/>
          </p:nvSpPr>
          <p:spPr>
            <a:xfrm rot="-1005998">
              <a:off x="8687165" y="1364278"/>
              <a:ext cx="166658" cy="162457"/>
            </a:xfrm>
            <a:custGeom>
              <a:avLst/>
              <a:gdLst/>
              <a:ahLst/>
              <a:cxnLst/>
              <a:rect l="l" t="t" r="r" b="b"/>
              <a:pathLst>
                <a:path w="2658" h="2591" extrusionOk="0">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7"/>
          <p:cNvGrpSpPr/>
          <p:nvPr/>
        </p:nvGrpSpPr>
        <p:grpSpPr>
          <a:xfrm rot="-6813077">
            <a:off x="8532212" y="208507"/>
            <a:ext cx="263178" cy="251387"/>
            <a:chOff x="2369325" y="4565225"/>
            <a:chExt cx="319629" cy="305226"/>
          </a:xfrm>
        </p:grpSpPr>
        <p:sp>
          <p:nvSpPr>
            <p:cNvPr id="89" name="Google Shape;89;p7"/>
            <p:cNvSpPr/>
            <p:nvPr/>
          </p:nvSpPr>
          <p:spPr>
            <a:xfrm>
              <a:off x="2369325" y="4565225"/>
              <a:ext cx="319629" cy="305226"/>
            </a:xfrm>
            <a:custGeom>
              <a:avLst/>
              <a:gdLst/>
              <a:ahLst/>
              <a:cxnLst/>
              <a:rect l="l" t="t" r="r" b="b"/>
              <a:pathLst>
                <a:path w="3748" h="3579" extrusionOk="0">
                  <a:moveTo>
                    <a:pt x="1851" y="261"/>
                  </a:moveTo>
                  <a:cubicBezTo>
                    <a:pt x="2001" y="556"/>
                    <a:pt x="2115" y="860"/>
                    <a:pt x="2236" y="1172"/>
                  </a:cubicBezTo>
                  <a:cubicBezTo>
                    <a:pt x="2252" y="1209"/>
                    <a:pt x="2282" y="1227"/>
                    <a:pt x="2312" y="1230"/>
                  </a:cubicBezTo>
                  <a:cubicBezTo>
                    <a:pt x="2312" y="1270"/>
                    <a:pt x="2333" y="1307"/>
                    <a:pt x="2385" y="1316"/>
                  </a:cubicBezTo>
                  <a:cubicBezTo>
                    <a:pt x="2727" y="1377"/>
                    <a:pt x="3056" y="1464"/>
                    <a:pt x="3380" y="1583"/>
                  </a:cubicBezTo>
                  <a:cubicBezTo>
                    <a:pt x="3084" y="1749"/>
                    <a:pt x="2766" y="1915"/>
                    <a:pt x="2518" y="2136"/>
                  </a:cubicBezTo>
                  <a:cubicBezTo>
                    <a:pt x="2498" y="2155"/>
                    <a:pt x="2499" y="2184"/>
                    <a:pt x="2511" y="2206"/>
                  </a:cubicBezTo>
                  <a:cubicBezTo>
                    <a:pt x="2488" y="2223"/>
                    <a:pt x="2473" y="2249"/>
                    <a:pt x="2472" y="2284"/>
                  </a:cubicBezTo>
                  <a:cubicBezTo>
                    <a:pt x="2464" y="2622"/>
                    <a:pt x="2463" y="2962"/>
                    <a:pt x="2462" y="3300"/>
                  </a:cubicBezTo>
                  <a:cubicBezTo>
                    <a:pt x="2165" y="3110"/>
                    <a:pt x="1896" y="2891"/>
                    <a:pt x="1647" y="2639"/>
                  </a:cubicBezTo>
                  <a:cubicBezTo>
                    <a:pt x="1631" y="2622"/>
                    <a:pt x="1612" y="2615"/>
                    <a:pt x="1595" y="2615"/>
                  </a:cubicBezTo>
                  <a:cubicBezTo>
                    <a:pt x="1589" y="2615"/>
                    <a:pt x="1584" y="2616"/>
                    <a:pt x="1579" y="2617"/>
                  </a:cubicBezTo>
                  <a:cubicBezTo>
                    <a:pt x="1560" y="2594"/>
                    <a:pt x="1532" y="2578"/>
                    <a:pt x="1500" y="2578"/>
                  </a:cubicBezTo>
                  <a:cubicBezTo>
                    <a:pt x="1486" y="2578"/>
                    <a:pt x="1471" y="2581"/>
                    <a:pt x="1456" y="2587"/>
                  </a:cubicBezTo>
                  <a:cubicBezTo>
                    <a:pt x="1131" y="2740"/>
                    <a:pt x="802" y="2860"/>
                    <a:pt x="458" y="2948"/>
                  </a:cubicBezTo>
                  <a:cubicBezTo>
                    <a:pt x="606" y="2664"/>
                    <a:pt x="751" y="2375"/>
                    <a:pt x="878" y="2078"/>
                  </a:cubicBezTo>
                  <a:cubicBezTo>
                    <a:pt x="884" y="2064"/>
                    <a:pt x="883" y="2053"/>
                    <a:pt x="878" y="2041"/>
                  </a:cubicBezTo>
                  <a:cubicBezTo>
                    <a:pt x="906" y="2018"/>
                    <a:pt x="918" y="1976"/>
                    <a:pt x="885" y="1946"/>
                  </a:cubicBezTo>
                  <a:cubicBezTo>
                    <a:pt x="632" y="1722"/>
                    <a:pt x="413" y="1492"/>
                    <a:pt x="240" y="1207"/>
                  </a:cubicBezTo>
                  <a:cubicBezTo>
                    <a:pt x="473" y="1165"/>
                    <a:pt x="706" y="1143"/>
                    <a:pt x="940" y="1143"/>
                  </a:cubicBezTo>
                  <a:cubicBezTo>
                    <a:pt x="1050" y="1143"/>
                    <a:pt x="1161" y="1148"/>
                    <a:pt x="1272" y="1158"/>
                  </a:cubicBezTo>
                  <a:cubicBezTo>
                    <a:pt x="1274" y="1158"/>
                    <a:pt x="1277" y="1158"/>
                    <a:pt x="1279" y="1158"/>
                  </a:cubicBezTo>
                  <a:cubicBezTo>
                    <a:pt x="1330" y="1158"/>
                    <a:pt x="1354" y="1120"/>
                    <a:pt x="1353" y="1080"/>
                  </a:cubicBezTo>
                  <a:cubicBezTo>
                    <a:pt x="1501" y="792"/>
                    <a:pt x="1657" y="518"/>
                    <a:pt x="1851" y="261"/>
                  </a:cubicBezTo>
                  <a:close/>
                  <a:moveTo>
                    <a:pt x="1862" y="1"/>
                  </a:moveTo>
                  <a:cubicBezTo>
                    <a:pt x="1839" y="1"/>
                    <a:pt x="1818" y="9"/>
                    <a:pt x="1803" y="28"/>
                  </a:cubicBezTo>
                  <a:cubicBezTo>
                    <a:pt x="1570" y="320"/>
                    <a:pt x="1368" y="639"/>
                    <a:pt x="1229" y="986"/>
                  </a:cubicBezTo>
                  <a:cubicBezTo>
                    <a:pt x="1110" y="976"/>
                    <a:pt x="992" y="970"/>
                    <a:pt x="875" y="970"/>
                  </a:cubicBezTo>
                  <a:cubicBezTo>
                    <a:pt x="609" y="970"/>
                    <a:pt x="345" y="998"/>
                    <a:pt x="81" y="1056"/>
                  </a:cubicBezTo>
                  <a:cubicBezTo>
                    <a:pt x="22" y="1069"/>
                    <a:pt x="1" y="1137"/>
                    <a:pt x="27" y="1185"/>
                  </a:cubicBezTo>
                  <a:cubicBezTo>
                    <a:pt x="209" y="1516"/>
                    <a:pt x="458" y="1821"/>
                    <a:pt x="778" y="2026"/>
                  </a:cubicBezTo>
                  <a:cubicBezTo>
                    <a:pt x="776" y="2028"/>
                    <a:pt x="773" y="2030"/>
                    <a:pt x="771" y="2032"/>
                  </a:cubicBezTo>
                  <a:cubicBezTo>
                    <a:pt x="561" y="2357"/>
                    <a:pt x="379" y="2705"/>
                    <a:pt x="195" y="3044"/>
                  </a:cubicBezTo>
                  <a:cubicBezTo>
                    <a:pt x="156" y="3116"/>
                    <a:pt x="211" y="3189"/>
                    <a:pt x="284" y="3189"/>
                  </a:cubicBezTo>
                  <a:cubicBezTo>
                    <a:pt x="290" y="3189"/>
                    <a:pt x="297" y="3188"/>
                    <a:pt x="304" y="3187"/>
                  </a:cubicBezTo>
                  <a:cubicBezTo>
                    <a:pt x="735" y="3101"/>
                    <a:pt x="1157" y="2961"/>
                    <a:pt x="1548" y="2761"/>
                  </a:cubicBezTo>
                  <a:cubicBezTo>
                    <a:pt x="1826" y="3077"/>
                    <a:pt x="2151" y="3344"/>
                    <a:pt x="2511" y="3564"/>
                  </a:cubicBezTo>
                  <a:cubicBezTo>
                    <a:pt x="2527" y="3574"/>
                    <a:pt x="2544" y="3579"/>
                    <a:pt x="2561" y="3579"/>
                  </a:cubicBezTo>
                  <a:cubicBezTo>
                    <a:pt x="2613" y="3579"/>
                    <a:pt x="2660" y="3535"/>
                    <a:pt x="2662" y="3478"/>
                  </a:cubicBezTo>
                  <a:cubicBezTo>
                    <a:pt x="2669" y="3081"/>
                    <a:pt x="2679" y="2681"/>
                    <a:pt x="2679" y="2283"/>
                  </a:cubicBezTo>
                  <a:cubicBezTo>
                    <a:pt x="2679" y="2246"/>
                    <a:pt x="2663" y="2220"/>
                    <a:pt x="2639" y="2203"/>
                  </a:cubicBezTo>
                  <a:cubicBezTo>
                    <a:pt x="2997" y="2071"/>
                    <a:pt x="3336" y="1835"/>
                    <a:pt x="3665" y="1651"/>
                  </a:cubicBezTo>
                  <a:cubicBezTo>
                    <a:pt x="3747" y="1604"/>
                    <a:pt x="3714" y="1498"/>
                    <a:pt x="3640" y="1468"/>
                  </a:cubicBezTo>
                  <a:cubicBezTo>
                    <a:pt x="3253" y="1306"/>
                    <a:pt x="2852" y="1187"/>
                    <a:pt x="2439" y="1122"/>
                  </a:cubicBezTo>
                  <a:cubicBezTo>
                    <a:pt x="2434" y="1121"/>
                    <a:pt x="2430" y="1121"/>
                    <a:pt x="2425" y="1121"/>
                  </a:cubicBezTo>
                  <a:cubicBezTo>
                    <a:pt x="2418" y="1121"/>
                    <a:pt x="2411" y="1122"/>
                    <a:pt x="2403" y="1123"/>
                  </a:cubicBezTo>
                  <a:cubicBezTo>
                    <a:pt x="2315" y="747"/>
                    <a:pt x="2135" y="382"/>
                    <a:pt x="1945" y="46"/>
                  </a:cubicBezTo>
                  <a:cubicBezTo>
                    <a:pt x="1929" y="19"/>
                    <a:pt x="1895" y="1"/>
                    <a:pt x="186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7"/>
            <p:cNvSpPr/>
            <p:nvPr/>
          </p:nvSpPr>
          <p:spPr>
            <a:xfrm>
              <a:off x="2389877" y="4587313"/>
              <a:ext cx="267694" cy="259259"/>
            </a:xfrm>
            <a:custGeom>
              <a:avLst/>
              <a:gdLst/>
              <a:ahLst/>
              <a:cxnLst/>
              <a:rect l="l" t="t" r="r" b="b"/>
              <a:pathLst>
                <a:path w="3139" h="3040" extrusionOk="0">
                  <a:moveTo>
                    <a:pt x="1611" y="0"/>
                  </a:moveTo>
                  <a:cubicBezTo>
                    <a:pt x="1418" y="257"/>
                    <a:pt x="1261" y="532"/>
                    <a:pt x="1113" y="820"/>
                  </a:cubicBezTo>
                  <a:cubicBezTo>
                    <a:pt x="1113" y="860"/>
                    <a:pt x="1090" y="898"/>
                    <a:pt x="1042" y="898"/>
                  </a:cubicBezTo>
                  <a:cubicBezTo>
                    <a:pt x="1039" y="898"/>
                    <a:pt x="1036" y="898"/>
                    <a:pt x="1033" y="898"/>
                  </a:cubicBezTo>
                  <a:cubicBezTo>
                    <a:pt x="920" y="888"/>
                    <a:pt x="808" y="883"/>
                    <a:pt x="696" y="883"/>
                  </a:cubicBezTo>
                  <a:cubicBezTo>
                    <a:pt x="462" y="883"/>
                    <a:pt x="230" y="905"/>
                    <a:pt x="0" y="946"/>
                  </a:cubicBezTo>
                  <a:cubicBezTo>
                    <a:pt x="172" y="1232"/>
                    <a:pt x="392" y="1461"/>
                    <a:pt x="645" y="1686"/>
                  </a:cubicBezTo>
                  <a:cubicBezTo>
                    <a:pt x="677" y="1716"/>
                    <a:pt x="666" y="1758"/>
                    <a:pt x="638" y="1781"/>
                  </a:cubicBezTo>
                  <a:cubicBezTo>
                    <a:pt x="643" y="1792"/>
                    <a:pt x="644" y="1804"/>
                    <a:pt x="638" y="1818"/>
                  </a:cubicBezTo>
                  <a:cubicBezTo>
                    <a:pt x="511" y="2114"/>
                    <a:pt x="366" y="2402"/>
                    <a:pt x="218" y="2688"/>
                  </a:cubicBezTo>
                  <a:cubicBezTo>
                    <a:pt x="562" y="2600"/>
                    <a:pt x="891" y="2479"/>
                    <a:pt x="1216" y="2327"/>
                  </a:cubicBezTo>
                  <a:cubicBezTo>
                    <a:pt x="1231" y="2320"/>
                    <a:pt x="1246" y="2317"/>
                    <a:pt x="1260" y="2317"/>
                  </a:cubicBezTo>
                  <a:cubicBezTo>
                    <a:pt x="1292" y="2317"/>
                    <a:pt x="1320" y="2334"/>
                    <a:pt x="1339" y="2357"/>
                  </a:cubicBezTo>
                  <a:cubicBezTo>
                    <a:pt x="1345" y="2356"/>
                    <a:pt x="1350" y="2355"/>
                    <a:pt x="1355" y="2355"/>
                  </a:cubicBezTo>
                  <a:cubicBezTo>
                    <a:pt x="1373" y="2355"/>
                    <a:pt x="1391" y="2362"/>
                    <a:pt x="1408" y="2379"/>
                  </a:cubicBezTo>
                  <a:cubicBezTo>
                    <a:pt x="1656" y="2632"/>
                    <a:pt x="1925" y="2849"/>
                    <a:pt x="2222" y="3039"/>
                  </a:cubicBezTo>
                  <a:cubicBezTo>
                    <a:pt x="2223" y="2702"/>
                    <a:pt x="2224" y="2362"/>
                    <a:pt x="2232" y="2024"/>
                  </a:cubicBezTo>
                  <a:cubicBezTo>
                    <a:pt x="2233" y="1988"/>
                    <a:pt x="2248" y="1962"/>
                    <a:pt x="2272" y="1946"/>
                  </a:cubicBezTo>
                  <a:cubicBezTo>
                    <a:pt x="2258" y="1925"/>
                    <a:pt x="2257" y="1896"/>
                    <a:pt x="2277" y="1877"/>
                  </a:cubicBezTo>
                  <a:cubicBezTo>
                    <a:pt x="2525" y="1656"/>
                    <a:pt x="2843" y="1490"/>
                    <a:pt x="3139" y="1324"/>
                  </a:cubicBezTo>
                  <a:cubicBezTo>
                    <a:pt x="2815" y="1205"/>
                    <a:pt x="2486" y="1118"/>
                    <a:pt x="2146" y="1056"/>
                  </a:cubicBezTo>
                  <a:cubicBezTo>
                    <a:pt x="2093" y="1048"/>
                    <a:pt x="2072" y="1010"/>
                    <a:pt x="2072" y="970"/>
                  </a:cubicBezTo>
                  <a:cubicBezTo>
                    <a:pt x="2042" y="969"/>
                    <a:pt x="2011" y="949"/>
                    <a:pt x="1996" y="912"/>
                  </a:cubicBezTo>
                  <a:cubicBezTo>
                    <a:pt x="1877" y="600"/>
                    <a:pt x="1763" y="296"/>
                    <a:pt x="16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1">
  <p:cSld name="CUSTOM_10_1_1_1_1_1_1_1_1_1_1">
    <p:spTree>
      <p:nvGrpSpPr>
        <p:cNvPr id="1" name="Shape 105"/>
        <p:cNvGrpSpPr/>
        <p:nvPr/>
      </p:nvGrpSpPr>
      <p:grpSpPr>
        <a:xfrm>
          <a:off x="0" y="0"/>
          <a:ext cx="0" cy="0"/>
          <a:chOff x="0" y="0"/>
          <a:chExt cx="0" cy="0"/>
        </a:xfrm>
      </p:grpSpPr>
      <p:pic>
        <p:nvPicPr>
          <p:cNvPr id="106" name="Google Shape;106;p9"/>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107" name="Google Shape;107;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08" name="Google Shape;108;p9"/>
          <p:cNvGrpSpPr/>
          <p:nvPr/>
        </p:nvGrpSpPr>
        <p:grpSpPr>
          <a:xfrm rot="-1418412" flipH="1">
            <a:off x="-11765" y="4249154"/>
            <a:ext cx="878085" cy="709679"/>
            <a:chOff x="8127125" y="123700"/>
            <a:chExt cx="878068" cy="709665"/>
          </a:xfrm>
        </p:grpSpPr>
        <p:sp>
          <p:nvSpPr>
            <p:cNvPr id="109" name="Google Shape;109;p9"/>
            <p:cNvSpPr/>
            <p:nvPr/>
          </p:nvSpPr>
          <p:spPr>
            <a:xfrm>
              <a:off x="8651584" y="3149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9"/>
            <p:cNvSpPr/>
            <p:nvPr/>
          </p:nvSpPr>
          <p:spPr>
            <a:xfrm>
              <a:off x="8127125" y="1237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9"/>
            <p:cNvSpPr/>
            <p:nvPr/>
          </p:nvSpPr>
          <p:spPr>
            <a:xfrm>
              <a:off x="8156303" y="1348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9"/>
            <p:cNvSpPr/>
            <p:nvPr/>
          </p:nvSpPr>
          <p:spPr>
            <a:xfrm>
              <a:off x="8188771" y="1363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9"/>
            <p:cNvSpPr/>
            <p:nvPr/>
          </p:nvSpPr>
          <p:spPr>
            <a:xfrm>
              <a:off x="8557236" y="3400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9"/>
            <p:cNvSpPr/>
            <p:nvPr/>
          </p:nvSpPr>
          <p:spPr>
            <a:xfrm>
              <a:off x="8168003" y="1478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9"/>
          <p:cNvGrpSpPr/>
          <p:nvPr/>
        </p:nvGrpSpPr>
        <p:grpSpPr>
          <a:xfrm rot="1378584">
            <a:off x="8336200" y="173966"/>
            <a:ext cx="507440" cy="527436"/>
            <a:chOff x="135950" y="4225850"/>
            <a:chExt cx="550988" cy="572700"/>
          </a:xfrm>
        </p:grpSpPr>
        <p:sp>
          <p:nvSpPr>
            <p:cNvPr id="116" name="Google Shape;116;p9"/>
            <p:cNvSpPr/>
            <p:nvPr/>
          </p:nvSpPr>
          <p:spPr>
            <a:xfrm>
              <a:off x="264934" y="4462106"/>
              <a:ext cx="422004" cy="336444"/>
            </a:xfrm>
            <a:custGeom>
              <a:avLst/>
              <a:gdLst/>
              <a:ahLst/>
              <a:cxnLst/>
              <a:rect l="l" t="t" r="r" b="b"/>
              <a:pathLst>
                <a:path w="9174" h="7314" extrusionOk="0">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9"/>
            <p:cNvSpPr/>
            <p:nvPr/>
          </p:nvSpPr>
          <p:spPr>
            <a:xfrm>
              <a:off x="144322" y="4235234"/>
              <a:ext cx="531300" cy="551356"/>
            </a:xfrm>
            <a:custGeom>
              <a:avLst/>
              <a:gdLst/>
              <a:ahLst/>
              <a:cxnLst/>
              <a:rect l="l" t="t" r="r" b="b"/>
              <a:pathLst>
                <a:path w="11550" h="11986" extrusionOk="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9"/>
            <p:cNvSpPr/>
            <p:nvPr/>
          </p:nvSpPr>
          <p:spPr>
            <a:xfrm>
              <a:off x="135950" y="4225850"/>
              <a:ext cx="539028" cy="452686"/>
            </a:xfrm>
            <a:custGeom>
              <a:avLst/>
              <a:gdLst/>
              <a:ahLst/>
              <a:cxnLst/>
              <a:rect l="l" t="t" r="r" b="b"/>
              <a:pathLst>
                <a:path w="11718" h="9841" extrusionOk="0">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9"/>
        <p:cNvGrpSpPr/>
        <p:nvPr/>
      </p:nvGrpSpPr>
      <p:grpSpPr>
        <a:xfrm>
          <a:off x="0" y="0"/>
          <a:ext cx="0" cy="0"/>
          <a:chOff x="0" y="0"/>
          <a:chExt cx="0" cy="0"/>
        </a:xfrm>
      </p:grpSpPr>
      <p:pic>
        <p:nvPicPr>
          <p:cNvPr id="120" name="Google Shape;120;p10"/>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121" name="Google Shape;121;p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2" name="Google Shape;122;p10"/>
          <p:cNvSpPr txBox="1">
            <a:spLocks noGrp="1"/>
          </p:cNvSpPr>
          <p:nvPr>
            <p:ph type="subTitle" idx="1"/>
          </p:nvPr>
        </p:nvSpPr>
        <p:spPr>
          <a:xfrm>
            <a:off x="937625" y="2980824"/>
            <a:ext cx="2175300" cy="101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0"/>
          <p:cNvSpPr txBox="1">
            <a:spLocks noGrp="1"/>
          </p:cNvSpPr>
          <p:nvPr>
            <p:ph type="subTitle" idx="2"/>
          </p:nvPr>
        </p:nvSpPr>
        <p:spPr>
          <a:xfrm>
            <a:off x="3484347" y="2980824"/>
            <a:ext cx="2175300" cy="101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0"/>
          <p:cNvSpPr txBox="1">
            <a:spLocks noGrp="1"/>
          </p:cNvSpPr>
          <p:nvPr>
            <p:ph type="subTitle" idx="3"/>
          </p:nvPr>
        </p:nvSpPr>
        <p:spPr>
          <a:xfrm>
            <a:off x="6031075" y="2980824"/>
            <a:ext cx="2175300" cy="101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0"/>
          <p:cNvSpPr txBox="1">
            <a:spLocks noGrp="1"/>
          </p:cNvSpPr>
          <p:nvPr>
            <p:ph type="subTitle" idx="4"/>
          </p:nvPr>
        </p:nvSpPr>
        <p:spPr>
          <a:xfrm>
            <a:off x="937625" y="2421923"/>
            <a:ext cx="2175300" cy="55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26" name="Google Shape;126;p10"/>
          <p:cNvSpPr txBox="1">
            <a:spLocks noGrp="1"/>
          </p:cNvSpPr>
          <p:nvPr>
            <p:ph type="subTitle" idx="5"/>
          </p:nvPr>
        </p:nvSpPr>
        <p:spPr>
          <a:xfrm>
            <a:off x="3484350" y="2421925"/>
            <a:ext cx="2175300" cy="55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27" name="Google Shape;127;p10"/>
          <p:cNvSpPr txBox="1">
            <a:spLocks noGrp="1"/>
          </p:cNvSpPr>
          <p:nvPr>
            <p:ph type="subTitle" idx="6"/>
          </p:nvPr>
        </p:nvSpPr>
        <p:spPr>
          <a:xfrm>
            <a:off x="6031075" y="2421923"/>
            <a:ext cx="2175300" cy="55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l">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28" name="Google Shape;128;p10"/>
          <p:cNvSpPr/>
          <p:nvPr/>
        </p:nvSpPr>
        <p:spPr>
          <a:xfrm rot="9666959">
            <a:off x="196051" y="198666"/>
            <a:ext cx="321956" cy="296712"/>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 name="Google Shape;129;p10"/>
          <p:cNvGrpSpPr/>
          <p:nvPr/>
        </p:nvGrpSpPr>
        <p:grpSpPr>
          <a:xfrm>
            <a:off x="4485700" y="4643050"/>
            <a:ext cx="543579" cy="447592"/>
            <a:chOff x="84450" y="4640550"/>
            <a:chExt cx="543579" cy="447592"/>
          </a:xfrm>
        </p:grpSpPr>
        <p:sp>
          <p:nvSpPr>
            <p:cNvPr id="130" name="Google Shape;130;p10"/>
            <p:cNvSpPr/>
            <p:nvPr/>
          </p:nvSpPr>
          <p:spPr>
            <a:xfrm>
              <a:off x="84450" y="4641160"/>
              <a:ext cx="453925" cy="446982"/>
            </a:xfrm>
            <a:custGeom>
              <a:avLst/>
              <a:gdLst/>
              <a:ahLst/>
              <a:cxnLst/>
              <a:rect l="l" t="t" r="r" b="b"/>
              <a:pathLst>
                <a:path w="9676" h="9528" extrusionOk="0">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0"/>
            <p:cNvSpPr/>
            <p:nvPr/>
          </p:nvSpPr>
          <p:spPr>
            <a:xfrm>
              <a:off x="104857" y="4642755"/>
              <a:ext cx="508532" cy="434785"/>
            </a:xfrm>
            <a:custGeom>
              <a:avLst/>
              <a:gdLst/>
              <a:ahLst/>
              <a:cxnLst/>
              <a:rect l="l" t="t" r="r" b="b"/>
              <a:pathLst>
                <a:path w="10840" h="9268" extrusionOk="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0"/>
            <p:cNvSpPr/>
            <p:nvPr/>
          </p:nvSpPr>
          <p:spPr>
            <a:xfrm>
              <a:off x="274684" y="4640550"/>
              <a:ext cx="353345" cy="336456"/>
            </a:xfrm>
            <a:custGeom>
              <a:avLst/>
              <a:gdLst/>
              <a:ahLst/>
              <a:cxnLst/>
              <a:rect l="l" t="t" r="r" b="b"/>
              <a:pathLst>
                <a:path w="7532" h="7172" extrusionOk="0">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 name="Google Shape;133;p10"/>
          <p:cNvGrpSpPr/>
          <p:nvPr/>
        </p:nvGrpSpPr>
        <p:grpSpPr>
          <a:xfrm>
            <a:off x="8586641" y="220006"/>
            <a:ext cx="400641" cy="517626"/>
            <a:chOff x="8489040" y="1196592"/>
            <a:chExt cx="572099" cy="739149"/>
          </a:xfrm>
        </p:grpSpPr>
        <p:sp>
          <p:nvSpPr>
            <p:cNvPr id="134" name="Google Shape;134;p10"/>
            <p:cNvSpPr/>
            <p:nvPr/>
          </p:nvSpPr>
          <p:spPr>
            <a:xfrm rot="-1005998">
              <a:off x="8551656" y="1250419"/>
              <a:ext cx="446867" cy="499974"/>
            </a:xfrm>
            <a:custGeom>
              <a:avLst/>
              <a:gdLst/>
              <a:ahLst/>
              <a:cxnLst/>
              <a:rect l="l" t="t" r="r" b="b"/>
              <a:pathLst>
                <a:path w="7127" h="7974" extrusionOk="0">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0"/>
            <p:cNvSpPr/>
            <p:nvPr/>
          </p:nvSpPr>
          <p:spPr>
            <a:xfrm rot="-1005998">
              <a:off x="8564531" y="1264923"/>
              <a:ext cx="415328" cy="468060"/>
            </a:xfrm>
            <a:custGeom>
              <a:avLst/>
              <a:gdLst/>
              <a:ahLst/>
              <a:cxnLst/>
              <a:rect l="l" t="t" r="r" b="b"/>
              <a:pathLst>
                <a:path w="6624" h="7465" extrusionOk="0">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0"/>
            <p:cNvSpPr/>
            <p:nvPr/>
          </p:nvSpPr>
          <p:spPr>
            <a:xfrm rot="-1005998">
              <a:off x="8553760" y="1780583"/>
              <a:ext cx="153303" cy="135935"/>
            </a:xfrm>
            <a:custGeom>
              <a:avLst/>
              <a:gdLst/>
              <a:ahLst/>
              <a:cxnLst/>
              <a:rect l="l" t="t" r="r" b="b"/>
              <a:pathLst>
                <a:path w="2445" h="2168" extrusionOk="0">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0"/>
            <p:cNvSpPr/>
            <p:nvPr/>
          </p:nvSpPr>
          <p:spPr>
            <a:xfrm rot="-1005998">
              <a:off x="8568032" y="1791833"/>
              <a:ext cx="123708" cy="113425"/>
            </a:xfrm>
            <a:custGeom>
              <a:avLst/>
              <a:gdLst/>
              <a:ahLst/>
              <a:cxnLst/>
              <a:rect l="l" t="t" r="r" b="b"/>
              <a:pathLst>
                <a:path w="1973" h="1809" extrusionOk="0">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0"/>
            <p:cNvSpPr/>
            <p:nvPr/>
          </p:nvSpPr>
          <p:spPr>
            <a:xfrm rot="-1005998">
              <a:off x="8687165" y="1364278"/>
              <a:ext cx="166658" cy="162457"/>
            </a:xfrm>
            <a:custGeom>
              <a:avLst/>
              <a:gdLst/>
              <a:ahLst/>
              <a:cxnLst/>
              <a:rect l="l" t="t" r="r" b="b"/>
              <a:pathLst>
                <a:path w="2658" h="2591" extrusionOk="0">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9"/>
        <p:cNvGrpSpPr/>
        <p:nvPr/>
      </p:nvGrpSpPr>
      <p:grpSpPr>
        <a:xfrm>
          <a:off x="0" y="0"/>
          <a:ext cx="0" cy="0"/>
          <a:chOff x="0" y="0"/>
          <a:chExt cx="0" cy="0"/>
        </a:xfrm>
      </p:grpSpPr>
      <p:pic>
        <p:nvPicPr>
          <p:cNvPr id="140" name="Google Shape;140;p11"/>
          <p:cNvPicPr preferRelativeResize="0"/>
          <p:nvPr/>
        </p:nvPicPr>
        <p:blipFill rotWithShape="1">
          <a:blip r:embed="rId2">
            <a:alphaModFix amt="32000"/>
          </a:blip>
          <a:srcRect t="21875" b="21874"/>
          <a:stretch/>
        </p:blipFill>
        <p:spPr>
          <a:xfrm>
            <a:off x="0" y="0"/>
            <a:ext cx="9144002" cy="5143500"/>
          </a:xfrm>
          <a:prstGeom prst="rect">
            <a:avLst/>
          </a:prstGeom>
          <a:noFill/>
          <a:ln>
            <a:noFill/>
          </a:ln>
        </p:spPr>
      </p:pic>
      <p:sp>
        <p:nvSpPr>
          <p:cNvPr id="141" name="Google Shape;141;p11"/>
          <p:cNvSpPr txBox="1">
            <a:spLocks noGrp="1"/>
          </p:cNvSpPr>
          <p:nvPr>
            <p:ph type="title"/>
          </p:nvPr>
        </p:nvSpPr>
        <p:spPr>
          <a:xfrm>
            <a:off x="3930150" y="1454700"/>
            <a:ext cx="4342200" cy="2234100"/>
          </a:xfrm>
          <a:prstGeom prst="rect">
            <a:avLst/>
          </a:prstGeom>
          <a:noFill/>
          <a:ln>
            <a:noFill/>
          </a:ln>
        </p:spPr>
        <p:txBody>
          <a:bodyPr spcFirstLastPara="1" wrap="square" lIns="91425" tIns="91425" rIns="91425" bIns="91425" anchor="ctr" anchorCtr="0">
            <a:noAutofit/>
          </a:bodyPr>
          <a:lstStyle>
            <a:lvl1pPr lvl="0" algn="r">
              <a:lnSpc>
                <a:spcPct val="80000"/>
              </a:lnSpc>
              <a:spcBef>
                <a:spcPts val="0"/>
              </a:spcBef>
              <a:spcAft>
                <a:spcPts val="0"/>
              </a:spcAft>
              <a:buSzPts val="6500"/>
              <a:buNone/>
              <a:defRPr sz="6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1pPr>
            <a:lvl2pPr marR="0" lvl="1"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2pPr>
            <a:lvl3pPr marR="0" lvl="2"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3pPr>
            <a:lvl4pPr marR="0" lvl="3"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4pPr>
            <a:lvl5pPr marR="0" lvl="4"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5pPr>
            <a:lvl6pPr marR="0" lvl="5"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6pPr>
            <a:lvl7pPr marR="0" lvl="6"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7pPr>
            <a:lvl8pPr marR="0" lvl="7"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8pPr>
            <a:lvl9pPr marR="0" lvl="8"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Gantari"/>
              <a:buChar char="●"/>
              <a:defRPr sz="1400" b="0" i="0" u="none" strike="noStrike" cap="none">
                <a:solidFill>
                  <a:schemeClr val="lt1"/>
                </a:solidFill>
                <a:latin typeface="Gantari"/>
                <a:ea typeface="Gantari"/>
                <a:cs typeface="Gantari"/>
                <a:sym typeface="Gantari"/>
              </a:defRPr>
            </a:lvl1pPr>
            <a:lvl2pPr marL="914400" marR="0" lvl="1" indent="-317500" algn="l" rtl="0">
              <a:lnSpc>
                <a:spcPct val="115000"/>
              </a:lnSpc>
              <a:spcBef>
                <a:spcPts val="0"/>
              </a:spcBef>
              <a:spcAft>
                <a:spcPts val="0"/>
              </a:spcAft>
              <a:buClr>
                <a:schemeClr val="lt1"/>
              </a:buClr>
              <a:buSzPts val="1400"/>
              <a:buFont typeface="Gantari"/>
              <a:buChar char="○"/>
              <a:defRPr sz="1400" b="0" i="0" u="none" strike="noStrike" cap="none">
                <a:solidFill>
                  <a:schemeClr val="lt1"/>
                </a:solidFill>
                <a:latin typeface="Gantari"/>
                <a:ea typeface="Gantari"/>
                <a:cs typeface="Gantari"/>
                <a:sym typeface="Gantari"/>
              </a:defRPr>
            </a:lvl2pPr>
            <a:lvl3pPr marL="1371600" marR="0" lvl="2" indent="-317500" algn="l" rtl="0">
              <a:lnSpc>
                <a:spcPct val="115000"/>
              </a:lnSpc>
              <a:spcBef>
                <a:spcPts val="0"/>
              </a:spcBef>
              <a:spcAft>
                <a:spcPts val="0"/>
              </a:spcAft>
              <a:buClr>
                <a:schemeClr val="lt1"/>
              </a:buClr>
              <a:buSzPts val="1400"/>
              <a:buFont typeface="Gantari"/>
              <a:buChar char="■"/>
              <a:defRPr sz="1400" b="0" i="0" u="none" strike="noStrike" cap="none">
                <a:solidFill>
                  <a:schemeClr val="lt1"/>
                </a:solidFill>
                <a:latin typeface="Gantari"/>
                <a:ea typeface="Gantari"/>
                <a:cs typeface="Gantari"/>
                <a:sym typeface="Gantari"/>
              </a:defRPr>
            </a:lvl3pPr>
            <a:lvl4pPr marL="1828800" marR="0" lvl="3" indent="-317500" algn="l" rtl="0">
              <a:lnSpc>
                <a:spcPct val="115000"/>
              </a:lnSpc>
              <a:spcBef>
                <a:spcPts val="0"/>
              </a:spcBef>
              <a:spcAft>
                <a:spcPts val="0"/>
              </a:spcAft>
              <a:buClr>
                <a:schemeClr val="lt1"/>
              </a:buClr>
              <a:buSzPts val="1400"/>
              <a:buFont typeface="Gantari"/>
              <a:buChar char="●"/>
              <a:defRPr sz="1400" b="0" i="0" u="none" strike="noStrike" cap="none">
                <a:solidFill>
                  <a:schemeClr val="lt1"/>
                </a:solidFill>
                <a:latin typeface="Gantari"/>
                <a:ea typeface="Gantari"/>
                <a:cs typeface="Gantari"/>
                <a:sym typeface="Gantari"/>
              </a:defRPr>
            </a:lvl4pPr>
            <a:lvl5pPr marL="2286000" marR="0" lvl="4" indent="-317500" algn="l" rtl="0">
              <a:lnSpc>
                <a:spcPct val="115000"/>
              </a:lnSpc>
              <a:spcBef>
                <a:spcPts val="0"/>
              </a:spcBef>
              <a:spcAft>
                <a:spcPts val="0"/>
              </a:spcAft>
              <a:buClr>
                <a:schemeClr val="lt1"/>
              </a:buClr>
              <a:buSzPts val="1400"/>
              <a:buFont typeface="Gantari"/>
              <a:buChar char="○"/>
              <a:defRPr sz="1400" b="0" i="0" u="none" strike="noStrike" cap="none">
                <a:solidFill>
                  <a:schemeClr val="lt1"/>
                </a:solidFill>
                <a:latin typeface="Gantari"/>
                <a:ea typeface="Gantari"/>
                <a:cs typeface="Gantari"/>
                <a:sym typeface="Gantari"/>
              </a:defRPr>
            </a:lvl5pPr>
            <a:lvl6pPr marL="2743200" marR="0" lvl="5" indent="-317500" algn="l" rtl="0">
              <a:lnSpc>
                <a:spcPct val="115000"/>
              </a:lnSpc>
              <a:spcBef>
                <a:spcPts val="0"/>
              </a:spcBef>
              <a:spcAft>
                <a:spcPts val="0"/>
              </a:spcAft>
              <a:buClr>
                <a:schemeClr val="lt1"/>
              </a:buClr>
              <a:buSzPts val="1400"/>
              <a:buFont typeface="Gantari"/>
              <a:buChar char="■"/>
              <a:defRPr sz="1400" b="0" i="0" u="none" strike="noStrike" cap="none">
                <a:solidFill>
                  <a:schemeClr val="lt1"/>
                </a:solidFill>
                <a:latin typeface="Gantari"/>
                <a:ea typeface="Gantari"/>
                <a:cs typeface="Gantari"/>
                <a:sym typeface="Gantari"/>
              </a:defRPr>
            </a:lvl6pPr>
            <a:lvl7pPr marL="3200400" marR="0" lvl="6" indent="-317500" algn="l" rtl="0">
              <a:lnSpc>
                <a:spcPct val="115000"/>
              </a:lnSpc>
              <a:spcBef>
                <a:spcPts val="0"/>
              </a:spcBef>
              <a:spcAft>
                <a:spcPts val="0"/>
              </a:spcAft>
              <a:buClr>
                <a:schemeClr val="lt1"/>
              </a:buClr>
              <a:buSzPts val="1400"/>
              <a:buFont typeface="Gantari"/>
              <a:buChar char="●"/>
              <a:defRPr sz="1400" b="0" i="0" u="none" strike="noStrike" cap="none">
                <a:solidFill>
                  <a:schemeClr val="lt1"/>
                </a:solidFill>
                <a:latin typeface="Gantari"/>
                <a:ea typeface="Gantari"/>
                <a:cs typeface="Gantari"/>
                <a:sym typeface="Gantari"/>
              </a:defRPr>
            </a:lvl7pPr>
            <a:lvl8pPr marL="3657600" marR="0" lvl="7" indent="-317500" algn="l" rtl="0">
              <a:lnSpc>
                <a:spcPct val="115000"/>
              </a:lnSpc>
              <a:spcBef>
                <a:spcPts val="0"/>
              </a:spcBef>
              <a:spcAft>
                <a:spcPts val="0"/>
              </a:spcAft>
              <a:buClr>
                <a:schemeClr val="lt1"/>
              </a:buClr>
              <a:buSzPts val="1400"/>
              <a:buFont typeface="Gantari"/>
              <a:buChar char="○"/>
              <a:defRPr sz="1400" b="0" i="0" u="none" strike="noStrike" cap="none">
                <a:solidFill>
                  <a:schemeClr val="lt1"/>
                </a:solidFill>
                <a:latin typeface="Gantari"/>
                <a:ea typeface="Gantari"/>
                <a:cs typeface="Gantari"/>
                <a:sym typeface="Gantari"/>
              </a:defRPr>
            </a:lvl8pPr>
            <a:lvl9pPr marL="4114800" marR="0" lvl="8" indent="-317500" algn="l" rtl="0">
              <a:lnSpc>
                <a:spcPct val="115000"/>
              </a:lnSpc>
              <a:spcBef>
                <a:spcPts val="0"/>
              </a:spcBef>
              <a:spcAft>
                <a:spcPts val="0"/>
              </a:spcAft>
              <a:buClr>
                <a:schemeClr val="lt1"/>
              </a:buClr>
              <a:buSzPts val="1400"/>
              <a:buFont typeface="Gantari"/>
              <a:buChar char="■"/>
              <a:defRPr sz="1400" b="0" i="0" u="none" strike="noStrike" cap="none">
                <a:solidFill>
                  <a:schemeClr val="lt1"/>
                </a:solidFill>
                <a:latin typeface="Gantari"/>
                <a:ea typeface="Gantari"/>
                <a:cs typeface="Gantari"/>
                <a:sym typeface="Gant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3"/>
          <p:cNvSpPr txBox="1">
            <a:spLocks noGrp="1"/>
          </p:cNvSpPr>
          <p:nvPr>
            <p:ph type="ctrTitle"/>
          </p:nvPr>
        </p:nvSpPr>
        <p:spPr>
          <a:xfrm>
            <a:off x="122818" y="1772291"/>
            <a:ext cx="4875794" cy="264856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500"/>
              <a:buNone/>
            </a:pPr>
            <a:r>
              <a:rPr lang="en-US" sz="6000" dirty="0">
                <a:solidFill>
                  <a:srgbClr val="7030A0"/>
                </a:solidFill>
              </a:rPr>
              <a:t>Webby</a:t>
            </a:r>
            <a:br>
              <a:rPr lang="en-US" dirty="0"/>
            </a:br>
            <a:r>
              <a:rPr lang="en-US" sz="2000" b="0" dirty="0">
                <a:solidFill>
                  <a:srgbClr val="01A899"/>
                </a:solidFill>
              </a:rPr>
              <a:t>CREATE YOUR WEBSITE IN A BLINK OF A GLANCE</a:t>
            </a:r>
            <a:endParaRPr sz="2000" b="0" dirty="0">
              <a:solidFill>
                <a:srgbClr val="01A899"/>
              </a:solidFill>
            </a:endParaRPr>
          </a:p>
        </p:txBody>
      </p:sp>
      <p:pic>
        <p:nvPicPr>
          <p:cNvPr id="5" name="Picture 4">
            <a:extLst>
              <a:ext uri="{FF2B5EF4-FFF2-40B4-BE49-F238E27FC236}">
                <a16:creationId xmlns:a16="http://schemas.microsoft.com/office/drawing/2014/main" id="{6F859C40-B7B8-40C2-AEE2-E46B64B32FF1}"/>
              </a:ext>
            </a:extLst>
          </p:cNvPr>
          <p:cNvPicPr>
            <a:picLocks noChangeAspect="1"/>
          </p:cNvPicPr>
          <p:nvPr/>
        </p:nvPicPr>
        <p:blipFill>
          <a:blip r:embed="rId3"/>
          <a:stretch>
            <a:fillRect/>
          </a:stretch>
        </p:blipFill>
        <p:spPr>
          <a:xfrm>
            <a:off x="4635500" y="1207958"/>
            <a:ext cx="4508500" cy="4057650"/>
          </a:xfrm>
          <a:prstGeom prst="rect">
            <a:avLst/>
          </a:prstGeom>
        </p:spPr>
      </p:pic>
      <p:pic>
        <p:nvPicPr>
          <p:cNvPr id="4" name="Picture 6" descr="Journal of Engineering and Applied Science | Copyright">
            <a:extLst>
              <a:ext uri="{FF2B5EF4-FFF2-40B4-BE49-F238E27FC236}">
                <a16:creationId xmlns:a16="http://schemas.microsoft.com/office/drawing/2014/main" id="{4ED8C830-5AEE-09AD-BC9B-DC08B0EB8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2187" y="136332"/>
            <a:ext cx="747300" cy="735496"/>
          </a:xfrm>
          <a:prstGeom prst="roundRect">
            <a:avLst>
              <a:gd name="adj" fmla="val 8594"/>
            </a:avLst>
          </a:prstGeom>
          <a:solidFill>
            <a:srgbClr val="FFFFFF">
              <a:shade val="85000"/>
            </a:srgbClr>
          </a:solidFill>
          <a:ln>
            <a:noFill/>
          </a:ln>
          <a:effectLst/>
        </p:spPr>
      </p:pic>
      <p:pic>
        <p:nvPicPr>
          <p:cNvPr id="6" name="Picture 4" descr="Cairo University">
            <a:extLst>
              <a:ext uri="{FF2B5EF4-FFF2-40B4-BE49-F238E27FC236}">
                <a16:creationId xmlns:a16="http://schemas.microsoft.com/office/drawing/2014/main" id="{A2FD9226-425B-F4BC-86D2-8EED0CABE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670" y="138793"/>
            <a:ext cx="969066" cy="807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A315852-A0A6-89A6-A110-2E84F812630A}"/>
              </a:ext>
            </a:extLst>
          </p:cNvPr>
          <p:cNvSpPr txBox="1"/>
          <p:nvPr/>
        </p:nvSpPr>
        <p:spPr>
          <a:xfrm>
            <a:off x="-72142" y="946348"/>
            <a:ext cx="1438690" cy="261610"/>
          </a:xfrm>
          <a:prstGeom prst="rect">
            <a:avLst/>
          </a:prstGeom>
          <a:noFill/>
        </p:spPr>
        <p:txBody>
          <a:bodyPr wrap="square" rtlCol="0">
            <a:spAutoFit/>
          </a:bodyPr>
          <a:lstStyle/>
          <a:p>
            <a:pPr algn="ctr"/>
            <a:r>
              <a:rPr lang="en-US" sz="1100" b="1" dirty="0">
                <a:solidFill>
                  <a:schemeClr val="bg1"/>
                </a:solidFill>
                <a:latin typeface="Avenir Next" panose="020B0503020202020204" pitchFamily="34" charset="0"/>
              </a:rPr>
              <a:t>Cairo University</a:t>
            </a:r>
          </a:p>
        </p:txBody>
      </p:sp>
      <p:sp>
        <p:nvSpPr>
          <p:cNvPr id="9" name="TextBox 8">
            <a:extLst>
              <a:ext uri="{FF2B5EF4-FFF2-40B4-BE49-F238E27FC236}">
                <a16:creationId xmlns:a16="http://schemas.microsoft.com/office/drawing/2014/main" id="{25D175B6-3195-CB8D-AA82-EC2D3BC99197}"/>
              </a:ext>
            </a:extLst>
          </p:cNvPr>
          <p:cNvSpPr txBox="1"/>
          <p:nvPr/>
        </p:nvSpPr>
        <p:spPr>
          <a:xfrm>
            <a:off x="7809671" y="924853"/>
            <a:ext cx="1252331" cy="430887"/>
          </a:xfrm>
          <a:prstGeom prst="rect">
            <a:avLst/>
          </a:prstGeom>
          <a:noFill/>
        </p:spPr>
        <p:txBody>
          <a:bodyPr wrap="square" rtlCol="0">
            <a:spAutoFit/>
          </a:bodyPr>
          <a:lstStyle/>
          <a:p>
            <a:pPr algn="ctr"/>
            <a:r>
              <a:rPr lang="en-US" sz="1100" b="1" dirty="0">
                <a:solidFill>
                  <a:schemeClr val="bg1"/>
                </a:solidFill>
                <a:latin typeface="Avenir Next" panose="020B0503020202020204" pitchFamily="34" charset="0"/>
              </a:rPr>
              <a:t>Faculty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2"/>
          <p:cNvSpPr txBox="1">
            <a:spLocks noGrp="1"/>
          </p:cNvSpPr>
          <p:nvPr>
            <p:ph type="title"/>
          </p:nvPr>
        </p:nvSpPr>
        <p:spPr>
          <a:xfrm>
            <a:off x="18408" y="58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400" dirty="0">
                <a:solidFill>
                  <a:srgbClr val="7030A0"/>
                </a:solidFill>
              </a:rPr>
              <a:t>Related Products</a:t>
            </a:r>
            <a:endParaRPr sz="2400" dirty="0">
              <a:solidFill>
                <a:srgbClr val="7030A0"/>
              </a:solidFill>
            </a:endParaRPr>
          </a:p>
        </p:txBody>
      </p:sp>
      <p:graphicFrame>
        <p:nvGraphicFramePr>
          <p:cNvPr id="5" name="Table 4">
            <a:extLst>
              <a:ext uri="{FF2B5EF4-FFF2-40B4-BE49-F238E27FC236}">
                <a16:creationId xmlns:a16="http://schemas.microsoft.com/office/drawing/2014/main" id="{C6F119C5-6272-9DB0-4422-98DD06297ABB}"/>
              </a:ext>
            </a:extLst>
          </p:cNvPr>
          <p:cNvGraphicFramePr>
            <a:graphicFrameLocks noGrp="1"/>
          </p:cNvGraphicFramePr>
          <p:nvPr>
            <p:extLst>
              <p:ext uri="{D42A27DB-BD31-4B8C-83A1-F6EECF244321}">
                <p14:modId xmlns:p14="http://schemas.microsoft.com/office/powerpoint/2010/main" val="200494204"/>
              </p:ext>
            </p:extLst>
          </p:nvPr>
        </p:nvGraphicFramePr>
        <p:xfrm>
          <a:off x="18408" y="570805"/>
          <a:ext cx="9125592" cy="4323989"/>
        </p:xfrm>
        <a:graphic>
          <a:graphicData uri="http://schemas.openxmlformats.org/drawingml/2006/table">
            <a:tbl>
              <a:tblPr firstRow="1" bandRow="1">
                <a:tableStyleId>{8A7F0401-B2A3-4D8B-B646-80801980FE1F}</a:tableStyleId>
              </a:tblPr>
              <a:tblGrid>
                <a:gridCol w="1440002">
                  <a:extLst>
                    <a:ext uri="{9D8B030D-6E8A-4147-A177-3AD203B41FA5}">
                      <a16:colId xmlns:a16="http://schemas.microsoft.com/office/drawing/2014/main" val="362376736"/>
                    </a:ext>
                  </a:extLst>
                </a:gridCol>
                <a:gridCol w="1167310">
                  <a:extLst>
                    <a:ext uri="{9D8B030D-6E8A-4147-A177-3AD203B41FA5}">
                      <a16:colId xmlns:a16="http://schemas.microsoft.com/office/drawing/2014/main" val="2430673741"/>
                    </a:ext>
                  </a:extLst>
                </a:gridCol>
                <a:gridCol w="1303656">
                  <a:extLst>
                    <a:ext uri="{9D8B030D-6E8A-4147-A177-3AD203B41FA5}">
                      <a16:colId xmlns:a16="http://schemas.microsoft.com/office/drawing/2014/main" val="4031890022"/>
                    </a:ext>
                  </a:extLst>
                </a:gridCol>
                <a:gridCol w="1303656">
                  <a:extLst>
                    <a:ext uri="{9D8B030D-6E8A-4147-A177-3AD203B41FA5}">
                      <a16:colId xmlns:a16="http://schemas.microsoft.com/office/drawing/2014/main" val="1797023645"/>
                    </a:ext>
                  </a:extLst>
                </a:gridCol>
                <a:gridCol w="1303656">
                  <a:extLst>
                    <a:ext uri="{9D8B030D-6E8A-4147-A177-3AD203B41FA5}">
                      <a16:colId xmlns:a16="http://schemas.microsoft.com/office/drawing/2014/main" val="3763305390"/>
                    </a:ext>
                  </a:extLst>
                </a:gridCol>
                <a:gridCol w="1303656">
                  <a:extLst>
                    <a:ext uri="{9D8B030D-6E8A-4147-A177-3AD203B41FA5}">
                      <a16:colId xmlns:a16="http://schemas.microsoft.com/office/drawing/2014/main" val="19186084"/>
                    </a:ext>
                  </a:extLst>
                </a:gridCol>
                <a:gridCol w="1303656">
                  <a:extLst>
                    <a:ext uri="{9D8B030D-6E8A-4147-A177-3AD203B41FA5}">
                      <a16:colId xmlns:a16="http://schemas.microsoft.com/office/drawing/2014/main" val="2172825270"/>
                    </a:ext>
                  </a:extLst>
                </a:gridCol>
              </a:tblGrid>
              <a:tr h="842420">
                <a:tc>
                  <a:txBody>
                    <a:bodyPr/>
                    <a:lstStyle/>
                    <a:p>
                      <a:pPr algn="ctr"/>
                      <a:r>
                        <a:rPr lang="en-US" sz="1400" b="0" i="0" u="none" strike="noStrike" cap="none" dirty="0">
                          <a:solidFill>
                            <a:srgbClr val="7030A0"/>
                          </a:solidFill>
                          <a:latin typeface="Gantari"/>
                          <a:sym typeface="Arial"/>
                        </a:rPr>
                        <a:t>Features</a:t>
                      </a:r>
                    </a:p>
                  </a:txBody>
                  <a:tcPr/>
                </a:tc>
                <a:tc>
                  <a:txBody>
                    <a:bodyPr/>
                    <a:lstStyle/>
                    <a:p>
                      <a:pPr algn="ctr"/>
                      <a:endParaRPr lang="en-US" sz="1400" b="0" i="0" u="none" strike="noStrike" cap="none" dirty="0">
                        <a:solidFill>
                          <a:srgbClr val="7030A0"/>
                        </a:solidFill>
                        <a:latin typeface="Gantari"/>
                        <a:sym typeface="Arial"/>
                      </a:endParaRPr>
                    </a:p>
                  </a:txBody>
                  <a:tcPr/>
                </a:tc>
                <a:tc>
                  <a:txBody>
                    <a:bodyPr/>
                    <a:lstStyle/>
                    <a:p>
                      <a:pPr algn="ctr"/>
                      <a:endParaRPr lang="en-US" sz="1400" b="0" i="0" u="none" strike="noStrike" cap="none" dirty="0">
                        <a:solidFill>
                          <a:srgbClr val="7030A0"/>
                        </a:solidFill>
                        <a:latin typeface="Gantari"/>
                        <a:sym typeface="Arial"/>
                      </a:endParaRPr>
                    </a:p>
                  </a:txBody>
                  <a:tcPr/>
                </a:tc>
                <a:tc>
                  <a:txBody>
                    <a:bodyPr/>
                    <a:lstStyle/>
                    <a:p>
                      <a:pPr algn="ctr"/>
                      <a:endParaRPr lang="en-US" sz="1400" b="0" i="0" u="none" strike="noStrike" cap="none" dirty="0">
                        <a:solidFill>
                          <a:srgbClr val="7030A0"/>
                        </a:solidFill>
                        <a:latin typeface="Gantari"/>
                        <a:sym typeface="Arial"/>
                      </a:endParaRPr>
                    </a:p>
                  </a:txBody>
                  <a:tcPr/>
                </a:tc>
                <a:tc>
                  <a:txBody>
                    <a:bodyPr/>
                    <a:lstStyle/>
                    <a:p>
                      <a:pPr algn="ctr"/>
                      <a:endParaRPr lang="en-US" sz="1400" b="0" i="0" u="none" strike="noStrike" cap="none" dirty="0">
                        <a:solidFill>
                          <a:srgbClr val="7030A0"/>
                        </a:solidFill>
                        <a:latin typeface="Gantari"/>
                        <a:sym typeface="Arial"/>
                      </a:endParaRPr>
                    </a:p>
                  </a:txBody>
                  <a:tcPr/>
                </a:tc>
                <a:tc>
                  <a:txBody>
                    <a:bodyPr/>
                    <a:lstStyle/>
                    <a:p>
                      <a:pPr algn="ctr"/>
                      <a:endParaRPr lang="en-US" sz="1400" b="0" i="0" u="none" strike="noStrike" cap="none" dirty="0">
                        <a:solidFill>
                          <a:srgbClr val="7030A0"/>
                        </a:solidFill>
                        <a:latin typeface="Gantari"/>
                        <a:sym typeface="Arial"/>
                      </a:endParaRPr>
                    </a:p>
                  </a:txBody>
                  <a:tcPr/>
                </a:tc>
                <a:tc>
                  <a:txBody>
                    <a:bodyPr/>
                    <a:lstStyle/>
                    <a:p>
                      <a:pPr algn="ctr"/>
                      <a:endParaRPr lang="en-US" sz="1400" b="0" i="0" u="none" strike="noStrike" cap="none" dirty="0">
                        <a:solidFill>
                          <a:srgbClr val="7030A0"/>
                        </a:solidFill>
                        <a:latin typeface="Gantari"/>
                        <a:sym typeface="Arial"/>
                      </a:endParaRPr>
                    </a:p>
                  </a:txBody>
                  <a:tcPr/>
                </a:tc>
                <a:extLst>
                  <a:ext uri="{0D108BD9-81ED-4DB2-BD59-A6C34878D82A}">
                    <a16:rowId xmlns:a16="http://schemas.microsoft.com/office/drawing/2014/main" val="3388566658"/>
                  </a:ext>
                </a:extLst>
              </a:tr>
              <a:tr h="842420">
                <a:tc>
                  <a:txBody>
                    <a:bodyPr/>
                    <a:lstStyle/>
                    <a:p>
                      <a:pPr marL="139700" marR="0" lvl="0" indent="0" algn="ctr" rtl="0">
                        <a:lnSpc>
                          <a:spcPct val="115000"/>
                        </a:lnSpc>
                        <a:spcBef>
                          <a:spcPts val="0"/>
                        </a:spcBef>
                        <a:spcAft>
                          <a:spcPts val="0"/>
                        </a:spcAft>
                        <a:buClr>
                          <a:schemeClr val="dk2"/>
                        </a:buClr>
                        <a:buSzPts val="1400"/>
                        <a:buFont typeface="Gantari"/>
                        <a:buNone/>
                      </a:pPr>
                      <a:r>
                        <a:rPr lang="en-US" sz="1400" b="0" i="0" u="none" strike="noStrike" cap="none" dirty="0">
                          <a:solidFill>
                            <a:srgbClr val="7030A0"/>
                          </a:solidFill>
                          <a:latin typeface="Gantari"/>
                          <a:ea typeface="Arial"/>
                          <a:cs typeface="Arial"/>
                          <a:sym typeface="Arial"/>
                        </a:rPr>
                        <a:t>open source </a:t>
                      </a:r>
                      <a:endParaRPr lang="en-US" sz="1400" b="0" i="0" u="none" strike="noStrike" cap="none" dirty="0">
                        <a:solidFill>
                          <a:srgbClr val="7030A0"/>
                        </a:solidFill>
                        <a:latin typeface="Gantari"/>
                        <a:ea typeface="Gantari"/>
                        <a:cs typeface="Gantari"/>
                        <a:sym typeface="Gantari"/>
                      </a:endParaRPr>
                    </a:p>
                  </a:txBody>
                  <a:tcPr/>
                </a:tc>
                <a:tc>
                  <a:txBody>
                    <a:bodyPr/>
                    <a:lstStyle/>
                    <a:p>
                      <a:pPr algn="ctr"/>
                      <a:r>
                        <a:rPr lang="en-US" sz="1400" b="0" i="0" u="none" strike="noStrike" cap="none" dirty="0">
                          <a:solidFill>
                            <a:srgbClr val="7030A0"/>
                          </a:solidFill>
                          <a:latin typeface="Gantari"/>
                          <a:ea typeface="Arial"/>
                          <a:cs typeface="Arial"/>
                          <a:sym typeface="Arial"/>
                        </a:rPr>
                        <a:t>open source on verification</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sym typeface="Arial"/>
                        </a:rPr>
                        <a:t>   </a:t>
                      </a:r>
                    </a:p>
                    <a:p>
                      <a:pPr algn="ctr"/>
                      <a:r>
                        <a:rPr lang="en-US" sz="1400" b="0" i="0" u="none" strike="noStrike" cap="none" dirty="0">
                          <a:solidFill>
                            <a:srgbClr val="7030A0"/>
                          </a:solidFill>
                          <a:latin typeface="Gantari"/>
                          <a:sym typeface="Arial"/>
                        </a:rPr>
                        <a:t>        No</a:t>
                      </a:r>
                    </a:p>
                  </a:txBody>
                  <a:tcPr/>
                </a:tc>
                <a:tc>
                  <a:txBody>
                    <a:bodyPr/>
                    <a:lstStyle/>
                    <a:p>
                      <a:pPr algn="ctr"/>
                      <a:r>
                        <a:rPr lang="en-US" sz="1400" b="0" i="0" u="none" strike="noStrike" cap="none" dirty="0">
                          <a:solidFill>
                            <a:srgbClr val="7030A0"/>
                          </a:solidFill>
                          <a:latin typeface="Gantari"/>
                          <a:sym typeface="Arial"/>
                        </a:rPr>
                        <a:t>  </a:t>
                      </a:r>
                    </a:p>
                    <a:p>
                      <a:pPr algn="ctr"/>
                      <a:r>
                        <a:rPr lang="en-US" sz="1400" b="0" i="0" u="none" strike="noStrike" cap="none" dirty="0">
                          <a:solidFill>
                            <a:srgbClr val="7030A0"/>
                          </a:solidFill>
                          <a:latin typeface="Gantari"/>
                          <a:sym typeface="Arial"/>
                        </a:rPr>
                        <a:t>        No</a:t>
                      </a:r>
                    </a:p>
                  </a:txBody>
                  <a:tcPr/>
                </a:tc>
                <a:tc>
                  <a:txBody>
                    <a:bodyPr/>
                    <a:lstStyle/>
                    <a:p>
                      <a:pPr algn="ctr"/>
                      <a:r>
                        <a:rPr lang="en-US" sz="1400" b="0" i="0" u="none" strike="noStrike" cap="none" dirty="0">
                          <a:solidFill>
                            <a:srgbClr val="7030A0"/>
                          </a:solidFill>
                          <a:latin typeface="Gantari"/>
                          <a:ea typeface="Arial"/>
                          <a:cs typeface="Arial"/>
                          <a:sym typeface="Arial"/>
                        </a:rPr>
                        <a:t>need verification</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sym typeface="Arial"/>
                        </a:rPr>
                        <a:t>     </a:t>
                      </a:r>
                    </a:p>
                    <a:p>
                      <a:pPr algn="ctr"/>
                      <a:r>
                        <a:rPr lang="en-US" sz="1400" b="0" i="0" u="none" strike="noStrike" cap="none" dirty="0">
                          <a:solidFill>
                            <a:srgbClr val="7030A0"/>
                          </a:solidFill>
                          <a:latin typeface="Gantari"/>
                          <a:sym typeface="Arial"/>
                        </a:rPr>
                        <a:t>         No</a:t>
                      </a:r>
                    </a:p>
                  </a:txBody>
                  <a:tcPr/>
                </a:tc>
                <a:tc>
                  <a:txBody>
                    <a:bodyPr/>
                    <a:lstStyle/>
                    <a:p>
                      <a:pPr algn="ctr"/>
                      <a:r>
                        <a:rPr lang="en-US" sz="1400" b="0" i="0" u="none" strike="noStrike" cap="none" dirty="0">
                          <a:solidFill>
                            <a:srgbClr val="7030A0"/>
                          </a:solidFill>
                          <a:latin typeface="Gantari"/>
                          <a:sym typeface="Arial"/>
                        </a:rPr>
                        <a:t>  </a:t>
                      </a:r>
                    </a:p>
                    <a:p>
                      <a:pPr algn="ctr"/>
                      <a:r>
                        <a:rPr lang="en-US" sz="1400" b="0" i="0" u="none" strike="noStrike" cap="none" dirty="0">
                          <a:solidFill>
                            <a:srgbClr val="7030A0"/>
                          </a:solidFill>
                          <a:latin typeface="Gantari"/>
                          <a:sym typeface="Arial"/>
                        </a:rPr>
                        <a:t>      No</a:t>
                      </a:r>
                    </a:p>
                  </a:txBody>
                  <a:tcPr/>
                </a:tc>
                <a:extLst>
                  <a:ext uri="{0D108BD9-81ED-4DB2-BD59-A6C34878D82A}">
                    <a16:rowId xmlns:a16="http://schemas.microsoft.com/office/drawing/2014/main" val="623800112"/>
                  </a:ext>
                </a:extLst>
              </a:tr>
              <a:tr h="511345">
                <a:tc>
                  <a:txBody>
                    <a:bodyPr/>
                    <a:lstStyle/>
                    <a:p>
                      <a:pPr algn="ctr"/>
                      <a:r>
                        <a:rPr lang="en-US" sz="1400" b="0" i="0" u="none" strike="noStrike" cap="none" dirty="0">
                          <a:solidFill>
                            <a:srgbClr val="7030A0"/>
                          </a:solidFill>
                          <a:latin typeface="Gantari"/>
                          <a:ea typeface="Gantari"/>
                          <a:cs typeface="Gantari"/>
                          <a:sym typeface="Gantari"/>
                        </a:rPr>
                        <a:t>cost</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ea typeface="Arial"/>
                          <a:cs typeface="Arial"/>
                          <a:sym typeface="Arial"/>
                        </a:rPr>
                        <a:t>require verification</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sym typeface="Arial"/>
                        </a:rPr>
                        <a:t>Free/</a:t>
                      </a:r>
                      <a:r>
                        <a:rPr lang="en-US" sz="1400" b="0" i="0" u="none" strike="noStrike" cap="none" dirty="0">
                          <a:solidFill>
                            <a:srgbClr val="7030A0"/>
                          </a:solidFill>
                          <a:latin typeface="Gantari"/>
                          <a:ea typeface="Arial"/>
                          <a:cs typeface="Arial"/>
                          <a:sym typeface="Arial"/>
                        </a:rPr>
                        <a:t>Paid</a:t>
                      </a:r>
                      <a:endParaRPr lang="en-US" sz="1400" b="0" i="0" u="none" strike="noStrike" cap="none" dirty="0">
                        <a:solidFill>
                          <a:srgbClr val="7030A0"/>
                        </a:solidFill>
                        <a:latin typeface="Gantari"/>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7030A0"/>
                          </a:solidFill>
                          <a:latin typeface="Gantari"/>
                          <a:sym typeface="Arial"/>
                        </a:rPr>
                        <a:t>Free/</a:t>
                      </a:r>
                      <a:r>
                        <a:rPr lang="en-US" sz="1400" b="0" i="0" u="none" strike="noStrike" cap="none" dirty="0">
                          <a:solidFill>
                            <a:srgbClr val="7030A0"/>
                          </a:solidFill>
                          <a:latin typeface="Gantari"/>
                          <a:ea typeface="Arial"/>
                          <a:cs typeface="Arial"/>
                          <a:sym typeface="Arial"/>
                        </a:rPr>
                        <a:t>Paid</a:t>
                      </a:r>
                      <a:endParaRPr lang="en-US" sz="1400" b="0" i="0" u="none" strike="noStrike" cap="none" dirty="0">
                        <a:solidFill>
                          <a:srgbClr val="7030A0"/>
                        </a:solidFill>
                        <a:latin typeface="Gantari"/>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7030A0"/>
                          </a:solidFill>
                          <a:latin typeface="Gantari"/>
                          <a:ea typeface="Arial"/>
                          <a:cs typeface="Arial"/>
                          <a:sym typeface="Arial"/>
                        </a:rPr>
                        <a:t>require verification</a:t>
                      </a:r>
                      <a:endParaRPr lang="en-US" sz="1400" b="0" i="0" u="none" strike="noStrike" cap="none" dirty="0">
                        <a:solidFill>
                          <a:srgbClr val="7030A0"/>
                        </a:solidFill>
                        <a:latin typeface="Gantari"/>
                        <a:sym typeface="Arial"/>
                      </a:endParaRPr>
                    </a:p>
                    <a:p>
                      <a:pPr algn="ct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sym typeface="Arial"/>
                        </a:rPr>
                        <a:t> limited prompts</a:t>
                      </a:r>
                    </a:p>
                    <a:p>
                      <a:pPr algn="ctr"/>
                      <a:r>
                        <a:rPr lang="en-US" sz="1400" b="0" i="0" u="none" strike="noStrike" cap="none" dirty="0">
                          <a:solidFill>
                            <a:srgbClr val="7030A0"/>
                          </a:solidFill>
                          <a:latin typeface="Gantari"/>
                          <a:sym typeface="Arial"/>
                        </a:rPr>
                        <a:t>         </a:t>
                      </a:r>
                    </a:p>
                  </a:txBody>
                  <a:tcPr/>
                </a:tc>
                <a:tc>
                  <a:txBody>
                    <a:bodyPr/>
                    <a:lstStyle/>
                    <a:p>
                      <a:pPr algn="ctr"/>
                      <a:r>
                        <a:rPr lang="en-US" sz="1400" b="0" i="0" u="none" strike="noStrike" cap="none" dirty="0">
                          <a:solidFill>
                            <a:srgbClr val="7030A0"/>
                          </a:solidFill>
                          <a:latin typeface="Gantari"/>
                          <a:sym typeface="Arial"/>
                        </a:rPr>
                        <a:t>      </a:t>
                      </a:r>
                      <a:r>
                        <a:rPr lang="en-US" sz="1400" b="0" i="0" u="none" strike="noStrike" cap="none" dirty="0">
                          <a:solidFill>
                            <a:srgbClr val="7030A0"/>
                          </a:solidFill>
                          <a:latin typeface="Gantari"/>
                          <a:ea typeface="Arial"/>
                          <a:cs typeface="Arial"/>
                          <a:sym typeface="Arial"/>
                        </a:rPr>
                        <a:t>Paid</a:t>
                      </a:r>
                      <a:endParaRPr lang="en-US" sz="1400" b="0" i="0" u="none" strike="noStrike" cap="none" dirty="0">
                        <a:solidFill>
                          <a:srgbClr val="7030A0"/>
                        </a:solidFill>
                        <a:latin typeface="Gantari"/>
                        <a:sym typeface="Arial"/>
                      </a:endParaRPr>
                    </a:p>
                  </a:txBody>
                  <a:tcPr/>
                </a:tc>
                <a:extLst>
                  <a:ext uri="{0D108BD9-81ED-4DB2-BD59-A6C34878D82A}">
                    <a16:rowId xmlns:a16="http://schemas.microsoft.com/office/drawing/2014/main" val="1490821063"/>
                  </a:ext>
                </a:extLst>
              </a:tr>
              <a:tr h="524526">
                <a:tc>
                  <a:txBody>
                    <a:bodyPr/>
                    <a:lstStyle/>
                    <a:p>
                      <a:pPr algn="ctr"/>
                      <a:r>
                        <a:rPr lang="en-US" sz="1400" b="0" i="0" u="none" strike="noStrike" cap="none" dirty="0">
                          <a:solidFill>
                            <a:srgbClr val="7030A0"/>
                          </a:solidFill>
                          <a:latin typeface="Gantari"/>
                          <a:ea typeface="Gantari"/>
                          <a:cs typeface="Gantari"/>
                          <a:sym typeface="Gantari"/>
                        </a:rPr>
                        <a:t>Code access</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ea typeface="Arial"/>
                          <a:cs typeface="Arial"/>
                          <a:sym typeface="Arial"/>
                        </a:rPr>
                        <a:t>Limited access</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ea typeface="Arial"/>
                          <a:cs typeface="Arial"/>
                          <a:sym typeface="Arial"/>
                        </a:rPr>
                        <a:t>Limited access</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ea typeface="Arial"/>
                          <a:cs typeface="Arial"/>
                          <a:sym typeface="Arial"/>
                        </a:rPr>
                        <a:t>Limited access</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ea typeface="Arial"/>
                          <a:cs typeface="Arial"/>
                          <a:sym typeface="Arial"/>
                        </a:rPr>
                        <a:t>need verification</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sym typeface="Arial"/>
                        </a:rPr>
                        <a:t>       yes</a:t>
                      </a:r>
                    </a:p>
                  </a:txBody>
                  <a:tcPr/>
                </a:tc>
                <a:tc>
                  <a:txBody>
                    <a:bodyPr/>
                    <a:lstStyle/>
                    <a:p>
                      <a:pPr algn="ctr"/>
                      <a:r>
                        <a:rPr lang="en-US" sz="1400" b="0" i="0" u="none" strike="noStrike" cap="none" dirty="0">
                          <a:solidFill>
                            <a:srgbClr val="7030A0"/>
                          </a:solidFill>
                          <a:latin typeface="Gantari"/>
                          <a:sym typeface="Arial"/>
                        </a:rPr>
                        <a:t>      yes </a:t>
                      </a:r>
                    </a:p>
                  </a:txBody>
                  <a:tcPr/>
                </a:tc>
                <a:extLst>
                  <a:ext uri="{0D108BD9-81ED-4DB2-BD59-A6C34878D82A}">
                    <a16:rowId xmlns:a16="http://schemas.microsoft.com/office/drawing/2014/main" val="609305087"/>
                  </a:ext>
                </a:extLst>
              </a:tr>
              <a:tr h="54068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7030A0"/>
                        </a:solidFill>
                        <a:latin typeface="Gantari"/>
                        <a:sym typeface="Arial"/>
                      </a:endParaRPr>
                    </a:p>
                    <a:p>
                      <a:pPr algn="ctr"/>
                      <a:r>
                        <a:rPr lang="en-US" sz="1400" b="0" i="0" u="none" strike="noStrike" cap="none" dirty="0">
                          <a:solidFill>
                            <a:srgbClr val="7030A0"/>
                          </a:solidFill>
                          <a:latin typeface="Gantari"/>
                          <a:sym typeface="Arial"/>
                        </a:rPr>
                        <a:t>User input</a:t>
                      </a:r>
                    </a:p>
                  </a:txBody>
                  <a:tcPr/>
                </a:tc>
                <a:tc>
                  <a:txBody>
                    <a:bodyPr/>
                    <a:lstStyle/>
                    <a:p>
                      <a:pPr algn="ctr"/>
                      <a:r>
                        <a:rPr lang="en-US" sz="1400" b="0" i="0" u="none" strike="noStrike" cap="none" dirty="0">
                          <a:solidFill>
                            <a:srgbClr val="7030A0"/>
                          </a:solidFill>
                          <a:latin typeface="Gantari"/>
                          <a:sym typeface="Arial"/>
                        </a:rPr>
                        <a:t>Selection based</a:t>
                      </a:r>
                    </a:p>
                  </a:txBody>
                  <a:tcPr/>
                </a:tc>
                <a:tc>
                  <a:txBody>
                    <a:bodyPr/>
                    <a:lstStyle/>
                    <a:p>
                      <a:pPr algn="ctr"/>
                      <a:r>
                        <a:rPr lang="en-US" sz="1400" b="0" i="0" u="none" strike="noStrike" cap="none" dirty="0">
                          <a:solidFill>
                            <a:srgbClr val="7030A0"/>
                          </a:solidFill>
                          <a:latin typeface="Gantari"/>
                          <a:sym typeface="Arial"/>
                        </a:rPr>
                        <a:t>Question-based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7030A0"/>
                          </a:solidFill>
                          <a:latin typeface="Gantari"/>
                          <a:sym typeface="Arial"/>
                        </a:rPr>
                        <a:t>Selection based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7030A0"/>
                          </a:solidFill>
                          <a:latin typeface="Gantari"/>
                          <a:sym typeface="Arial"/>
                        </a:rPr>
                        <a:t>Selection based</a:t>
                      </a:r>
                    </a:p>
                  </a:txBody>
                  <a:tcPr/>
                </a:tc>
                <a:tc>
                  <a:txBody>
                    <a:bodyPr/>
                    <a:lstStyle/>
                    <a:p>
                      <a:pPr algn="ctr"/>
                      <a:r>
                        <a:rPr lang="en-US" sz="1400" b="0" i="0" u="none" strike="noStrike" cap="none" dirty="0">
                          <a:solidFill>
                            <a:srgbClr val="7030A0"/>
                          </a:solidFill>
                          <a:latin typeface="Gantari"/>
                          <a:sym typeface="Arial"/>
                        </a:rPr>
                        <a:t>text</a:t>
                      </a:r>
                    </a:p>
                  </a:txBody>
                  <a:tcPr/>
                </a:tc>
                <a:tc>
                  <a:txBody>
                    <a:bodyPr/>
                    <a:lstStyle/>
                    <a:p>
                      <a:pPr algn="ctr"/>
                      <a:r>
                        <a:rPr lang="en-US" sz="1400" b="0" i="0" u="none" strike="noStrike" cap="none" dirty="0">
                          <a:solidFill>
                            <a:srgbClr val="7030A0"/>
                          </a:solidFill>
                          <a:latin typeface="Gantari"/>
                          <a:sym typeface="Arial"/>
                        </a:rPr>
                        <a:t>text</a:t>
                      </a:r>
                    </a:p>
                  </a:txBody>
                  <a:tcPr/>
                </a:tc>
                <a:extLst>
                  <a:ext uri="{0D108BD9-81ED-4DB2-BD59-A6C34878D82A}">
                    <a16:rowId xmlns:a16="http://schemas.microsoft.com/office/drawing/2014/main" val="3838489597"/>
                  </a:ext>
                </a:extLst>
              </a:tr>
              <a:tr h="842420">
                <a:tc>
                  <a:txBody>
                    <a:bodyPr/>
                    <a:lstStyle/>
                    <a:p>
                      <a:pPr algn="ctr"/>
                      <a:r>
                        <a:rPr lang="en-US" sz="1400" b="0" i="0" u="none" strike="noStrike" cap="none" dirty="0">
                          <a:solidFill>
                            <a:srgbClr val="7030A0"/>
                          </a:solidFill>
                          <a:latin typeface="Gantari"/>
                          <a:sym typeface="Arial"/>
                        </a:rPr>
                        <a:t>Build database &amp; CRUD ops</a:t>
                      </a:r>
                    </a:p>
                  </a:txBody>
                  <a:tcPr/>
                </a:tc>
                <a:tc>
                  <a:txBody>
                    <a:bodyPr/>
                    <a:lstStyle/>
                    <a:p>
                      <a:pPr algn="ctr"/>
                      <a:r>
                        <a:rPr lang="en-US" sz="1400" b="0" i="0" u="none" strike="noStrike" cap="none" dirty="0">
                          <a:solidFill>
                            <a:srgbClr val="7030A0"/>
                          </a:solidFill>
                          <a:latin typeface="Gantari"/>
                          <a:sym typeface="Arial"/>
                        </a:rPr>
                        <a:t>No</a:t>
                      </a:r>
                    </a:p>
                  </a:txBody>
                  <a:tcPr/>
                </a:tc>
                <a:tc>
                  <a:txBody>
                    <a:bodyPr/>
                    <a:lstStyle/>
                    <a:p>
                      <a:pPr algn="ctr"/>
                      <a:r>
                        <a:rPr lang="en-US" sz="1400" b="0" i="0" u="none" strike="noStrike" cap="none" dirty="0">
                          <a:solidFill>
                            <a:srgbClr val="7030A0"/>
                          </a:solidFill>
                          <a:latin typeface="Gantari"/>
                          <a:ea typeface="Arial"/>
                          <a:cs typeface="Arial"/>
                          <a:sym typeface="Arial"/>
                        </a:rPr>
                        <a:t>No</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sym typeface="Arial"/>
                        </a:rPr>
                        <a:t>yes</a:t>
                      </a:r>
                    </a:p>
                  </a:txBody>
                  <a:tcPr/>
                </a:tc>
                <a:tc>
                  <a:txBody>
                    <a:bodyPr/>
                    <a:lstStyle/>
                    <a:p>
                      <a:pPr algn="ctr"/>
                      <a:r>
                        <a:rPr lang="en-US" sz="1400" b="0" i="0" u="none" strike="noStrike" cap="none" dirty="0">
                          <a:solidFill>
                            <a:srgbClr val="7030A0"/>
                          </a:solidFill>
                          <a:latin typeface="Gantari"/>
                          <a:ea typeface="Arial"/>
                          <a:cs typeface="Arial"/>
                          <a:sym typeface="Arial"/>
                        </a:rPr>
                        <a:t>need verification</a:t>
                      </a:r>
                      <a:endParaRPr lang="en-US" sz="1400" b="0" i="0" u="none" strike="noStrike" cap="none" dirty="0">
                        <a:solidFill>
                          <a:srgbClr val="7030A0"/>
                        </a:solidFill>
                        <a:latin typeface="Gantari"/>
                        <a:sym typeface="Arial"/>
                      </a:endParaRPr>
                    </a:p>
                  </a:txBody>
                  <a:tcPr/>
                </a:tc>
                <a:tc>
                  <a:txBody>
                    <a:bodyPr/>
                    <a:lstStyle/>
                    <a:p>
                      <a:pPr algn="ctr"/>
                      <a:r>
                        <a:rPr lang="en-US" sz="1400" b="0" i="0" u="none" strike="noStrike" cap="none" dirty="0">
                          <a:solidFill>
                            <a:srgbClr val="7030A0"/>
                          </a:solidFill>
                          <a:latin typeface="Gantari"/>
                          <a:sym typeface="Arial"/>
                        </a:rPr>
                        <a:t>yes</a:t>
                      </a:r>
                    </a:p>
                  </a:txBody>
                  <a:tcPr/>
                </a:tc>
                <a:tc>
                  <a:txBody>
                    <a:bodyPr/>
                    <a:lstStyle/>
                    <a:p>
                      <a:pPr algn="ctr"/>
                      <a:r>
                        <a:rPr lang="en-US" sz="1400" b="0" i="0" u="none" strike="noStrike" cap="none" dirty="0">
                          <a:solidFill>
                            <a:srgbClr val="7030A0"/>
                          </a:solidFill>
                          <a:latin typeface="Gantari"/>
                          <a:sym typeface="Arial"/>
                        </a:rPr>
                        <a:t>yes</a:t>
                      </a:r>
                    </a:p>
                  </a:txBody>
                  <a:tcPr/>
                </a:tc>
                <a:extLst>
                  <a:ext uri="{0D108BD9-81ED-4DB2-BD59-A6C34878D82A}">
                    <a16:rowId xmlns:a16="http://schemas.microsoft.com/office/drawing/2014/main" val="1064052190"/>
                  </a:ext>
                </a:extLst>
              </a:tr>
            </a:tbl>
          </a:graphicData>
        </a:graphic>
      </p:graphicFrame>
      <p:pic>
        <p:nvPicPr>
          <p:cNvPr id="6" name="Google Shape;687;p42">
            <a:extLst>
              <a:ext uri="{FF2B5EF4-FFF2-40B4-BE49-F238E27FC236}">
                <a16:creationId xmlns:a16="http://schemas.microsoft.com/office/drawing/2014/main" id="{10E4CBEA-2974-6442-CD1A-B41554500E2E}"/>
              </a:ext>
            </a:extLst>
          </p:cNvPr>
          <p:cNvPicPr preferRelativeResize="0"/>
          <p:nvPr/>
        </p:nvPicPr>
        <p:blipFill rotWithShape="1">
          <a:blip r:embed="rId3">
            <a:alphaModFix/>
          </a:blip>
          <a:srcRect/>
          <a:stretch/>
        </p:blipFill>
        <p:spPr>
          <a:xfrm>
            <a:off x="1511687" y="663521"/>
            <a:ext cx="1022036" cy="499070"/>
          </a:xfrm>
          <a:prstGeom prst="rect">
            <a:avLst/>
          </a:prstGeom>
          <a:noFill/>
          <a:ln>
            <a:noFill/>
          </a:ln>
        </p:spPr>
      </p:pic>
      <p:pic>
        <p:nvPicPr>
          <p:cNvPr id="8" name="Picture 7">
            <a:extLst>
              <a:ext uri="{FF2B5EF4-FFF2-40B4-BE49-F238E27FC236}">
                <a16:creationId xmlns:a16="http://schemas.microsoft.com/office/drawing/2014/main" id="{8CDD17D6-8A6E-692C-4C0F-E6834BCAB85F}"/>
              </a:ext>
            </a:extLst>
          </p:cNvPr>
          <p:cNvPicPr>
            <a:picLocks noChangeAspect="1"/>
          </p:cNvPicPr>
          <p:nvPr/>
        </p:nvPicPr>
        <p:blipFill>
          <a:blip r:embed="rId4"/>
          <a:stretch>
            <a:fillRect/>
          </a:stretch>
        </p:blipFill>
        <p:spPr>
          <a:xfrm>
            <a:off x="2638553" y="648442"/>
            <a:ext cx="1179412" cy="514149"/>
          </a:xfrm>
          <a:prstGeom prst="rect">
            <a:avLst/>
          </a:prstGeom>
        </p:spPr>
      </p:pic>
      <p:pic>
        <p:nvPicPr>
          <p:cNvPr id="10" name="Picture 9">
            <a:extLst>
              <a:ext uri="{FF2B5EF4-FFF2-40B4-BE49-F238E27FC236}">
                <a16:creationId xmlns:a16="http://schemas.microsoft.com/office/drawing/2014/main" id="{F6BC268B-99BE-0DED-23AB-EB36FEC664C4}"/>
              </a:ext>
            </a:extLst>
          </p:cNvPr>
          <p:cNvPicPr>
            <a:picLocks noChangeAspect="1"/>
          </p:cNvPicPr>
          <p:nvPr/>
        </p:nvPicPr>
        <p:blipFill>
          <a:blip r:embed="rId5"/>
          <a:stretch>
            <a:fillRect/>
          </a:stretch>
        </p:blipFill>
        <p:spPr>
          <a:xfrm>
            <a:off x="3976584" y="779108"/>
            <a:ext cx="1008127" cy="422323"/>
          </a:xfrm>
          <a:prstGeom prst="rect">
            <a:avLst/>
          </a:prstGeom>
        </p:spPr>
      </p:pic>
      <p:pic>
        <p:nvPicPr>
          <p:cNvPr id="12" name="Picture 11">
            <a:extLst>
              <a:ext uri="{FF2B5EF4-FFF2-40B4-BE49-F238E27FC236}">
                <a16:creationId xmlns:a16="http://schemas.microsoft.com/office/drawing/2014/main" id="{9A6C40E1-826D-8BDB-728D-B7F4CAA14855}"/>
              </a:ext>
            </a:extLst>
          </p:cNvPr>
          <p:cNvPicPr>
            <a:picLocks noChangeAspect="1"/>
          </p:cNvPicPr>
          <p:nvPr/>
        </p:nvPicPr>
        <p:blipFill>
          <a:blip r:embed="rId6"/>
          <a:stretch>
            <a:fillRect/>
          </a:stretch>
        </p:blipFill>
        <p:spPr>
          <a:xfrm>
            <a:off x="5258698" y="710505"/>
            <a:ext cx="1179412" cy="501878"/>
          </a:xfrm>
          <a:prstGeom prst="rect">
            <a:avLst/>
          </a:prstGeom>
        </p:spPr>
      </p:pic>
      <p:pic>
        <p:nvPicPr>
          <p:cNvPr id="13" name="Google Shape;700;p43">
            <a:extLst>
              <a:ext uri="{FF2B5EF4-FFF2-40B4-BE49-F238E27FC236}">
                <a16:creationId xmlns:a16="http://schemas.microsoft.com/office/drawing/2014/main" id="{C339CBF1-738C-7C8C-8B31-B279CADFA7FF}"/>
              </a:ext>
            </a:extLst>
          </p:cNvPr>
          <p:cNvPicPr preferRelativeResize="0"/>
          <p:nvPr/>
        </p:nvPicPr>
        <p:blipFill rotWithShape="1">
          <a:blip r:embed="rId7">
            <a:alphaModFix/>
          </a:blip>
          <a:srcRect/>
          <a:stretch/>
        </p:blipFill>
        <p:spPr>
          <a:xfrm>
            <a:off x="6611643" y="699365"/>
            <a:ext cx="1179412" cy="501878"/>
          </a:xfrm>
          <a:prstGeom prst="rect">
            <a:avLst/>
          </a:prstGeom>
          <a:noFill/>
          <a:ln>
            <a:noFill/>
          </a:ln>
        </p:spPr>
      </p:pic>
      <p:pic>
        <p:nvPicPr>
          <p:cNvPr id="14" name="Google Shape;699;p43">
            <a:extLst>
              <a:ext uri="{FF2B5EF4-FFF2-40B4-BE49-F238E27FC236}">
                <a16:creationId xmlns:a16="http://schemas.microsoft.com/office/drawing/2014/main" id="{B1F7F26C-2E27-D5F7-CF0D-95F0508383D5}"/>
              </a:ext>
            </a:extLst>
          </p:cNvPr>
          <p:cNvPicPr preferRelativeResize="0"/>
          <p:nvPr/>
        </p:nvPicPr>
        <p:blipFill rotWithShape="1">
          <a:blip r:embed="rId8">
            <a:alphaModFix/>
          </a:blip>
          <a:srcRect/>
          <a:stretch/>
        </p:blipFill>
        <p:spPr>
          <a:xfrm>
            <a:off x="7878843" y="821542"/>
            <a:ext cx="1163166" cy="337453"/>
          </a:xfrm>
          <a:prstGeom prst="rect">
            <a:avLst/>
          </a:prstGeom>
          <a:noFill/>
          <a:ln>
            <a:noFill/>
          </a:ln>
        </p:spPr>
      </p:pic>
    </p:spTree>
    <p:extLst>
      <p:ext uri="{BB962C8B-B14F-4D97-AF65-F5344CB8AC3E}">
        <p14:creationId xmlns:p14="http://schemas.microsoft.com/office/powerpoint/2010/main" val="440897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185737" y="0"/>
            <a:ext cx="8594254" cy="88061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rgbClr val="7030A0"/>
                </a:solidFill>
              </a:rPr>
              <a:t>System Architecture</a:t>
            </a:r>
            <a:endParaRPr sz="3500" dirty="0">
              <a:solidFill>
                <a:srgbClr val="7030A0"/>
              </a:solidFill>
            </a:endParaRPr>
          </a:p>
        </p:txBody>
      </p:sp>
      <p:pic>
        <p:nvPicPr>
          <p:cNvPr id="4" name="Picture 3">
            <a:extLst>
              <a:ext uri="{FF2B5EF4-FFF2-40B4-BE49-F238E27FC236}">
                <a16:creationId xmlns:a16="http://schemas.microsoft.com/office/drawing/2014/main" id="{19649D57-864B-8D0F-3944-F74903C673CF}"/>
              </a:ext>
            </a:extLst>
          </p:cNvPr>
          <p:cNvPicPr>
            <a:picLocks noChangeAspect="1"/>
          </p:cNvPicPr>
          <p:nvPr/>
        </p:nvPicPr>
        <p:blipFill>
          <a:blip r:embed="rId3"/>
          <a:stretch>
            <a:fillRect/>
          </a:stretch>
        </p:blipFill>
        <p:spPr>
          <a:xfrm>
            <a:off x="185737" y="2281237"/>
            <a:ext cx="8772525" cy="1122363"/>
          </a:xfrm>
          <a:prstGeom prst="rect">
            <a:avLst/>
          </a:prstGeom>
        </p:spPr>
      </p:pic>
    </p:spTree>
    <p:extLst>
      <p:ext uri="{BB962C8B-B14F-4D97-AF65-F5344CB8AC3E}">
        <p14:creationId xmlns:p14="http://schemas.microsoft.com/office/powerpoint/2010/main" val="4473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204660" y="8383"/>
            <a:ext cx="7419503" cy="88061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rgbClr val="7030A0"/>
                </a:solidFill>
              </a:rPr>
              <a:t>System Architecture </a:t>
            </a:r>
            <a:endParaRPr dirty="0">
              <a:solidFill>
                <a:srgbClr val="7030A0"/>
              </a:solidFill>
            </a:endParaRPr>
          </a:p>
        </p:txBody>
      </p:sp>
      <p:sp>
        <p:nvSpPr>
          <p:cNvPr id="519" name="Google Shape;519;p36"/>
          <p:cNvSpPr txBox="1">
            <a:spLocks noGrp="1"/>
          </p:cNvSpPr>
          <p:nvPr>
            <p:ph type="subTitle" idx="1"/>
          </p:nvPr>
        </p:nvSpPr>
        <p:spPr>
          <a:xfrm>
            <a:off x="302096" y="889001"/>
            <a:ext cx="8539807" cy="354653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lang="en-US" sz="1800" dirty="0">
              <a:solidFill>
                <a:srgbClr val="7030A0"/>
              </a:solidFill>
            </a:endParaRPr>
          </a:p>
          <a:p>
            <a:pPr marL="0" lvl="0" indent="0" algn="l" rtl="0">
              <a:lnSpc>
                <a:spcPct val="115000"/>
              </a:lnSpc>
              <a:spcBef>
                <a:spcPts val="0"/>
              </a:spcBef>
              <a:spcAft>
                <a:spcPts val="0"/>
              </a:spcAft>
              <a:buSzPts val="1400"/>
              <a:buNone/>
            </a:pPr>
            <a:endParaRPr lang="en-US" sz="1800" dirty="0">
              <a:solidFill>
                <a:srgbClr val="7030A0"/>
              </a:solidFill>
            </a:endParaRPr>
          </a:p>
          <a:p>
            <a:pPr marL="0" lvl="0" indent="0" algn="l" rtl="0">
              <a:lnSpc>
                <a:spcPct val="115000"/>
              </a:lnSpc>
              <a:spcBef>
                <a:spcPts val="0"/>
              </a:spcBef>
              <a:spcAft>
                <a:spcPts val="0"/>
              </a:spcAft>
              <a:buSzPts val="1400"/>
              <a:buNone/>
            </a:pPr>
            <a:endParaRPr lang="en-US" sz="1800" dirty="0">
              <a:solidFill>
                <a:srgbClr val="7030A0"/>
              </a:solidFill>
            </a:endParaRPr>
          </a:p>
          <a:p>
            <a:pPr marL="0" lvl="0" indent="0" algn="l" rtl="0">
              <a:lnSpc>
                <a:spcPct val="115000"/>
              </a:lnSpc>
              <a:spcBef>
                <a:spcPts val="0"/>
              </a:spcBef>
              <a:spcAft>
                <a:spcPts val="0"/>
              </a:spcAft>
              <a:buSzPts val="1400"/>
              <a:buNone/>
            </a:pPr>
            <a:endParaRPr lang="en-US" sz="1800" dirty="0">
              <a:solidFill>
                <a:srgbClr val="7030A0"/>
              </a:solidFill>
            </a:endParaRPr>
          </a:p>
          <a:p>
            <a:pPr marL="0" lvl="0" indent="0" algn="l" rtl="0">
              <a:lnSpc>
                <a:spcPct val="115000"/>
              </a:lnSpc>
              <a:spcBef>
                <a:spcPts val="0"/>
              </a:spcBef>
              <a:spcAft>
                <a:spcPts val="0"/>
              </a:spcAft>
              <a:buSzPts val="1400"/>
              <a:buNone/>
            </a:pPr>
            <a:endParaRPr lang="en-US" sz="1800" dirty="0">
              <a:solidFill>
                <a:srgbClr val="7030A0"/>
              </a:solidFill>
            </a:endParaRPr>
          </a:p>
          <a:p>
            <a:pPr marL="0" lvl="0" indent="0" algn="l" rtl="0">
              <a:lnSpc>
                <a:spcPct val="115000"/>
              </a:lnSpc>
              <a:spcBef>
                <a:spcPts val="0"/>
              </a:spcBef>
              <a:spcAft>
                <a:spcPts val="0"/>
              </a:spcAft>
              <a:buSzPts val="1400"/>
              <a:buNone/>
            </a:pPr>
            <a:endParaRPr lang="en-US" sz="1800" dirty="0">
              <a:solidFill>
                <a:srgbClr val="7030A0"/>
              </a:solidFill>
            </a:endParaRPr>
          </a:p>
          <a:p>
            <a:pPr marL="0" lvl="0" indent="0" algn="l" rtl="0">
              <a:lnSpc>
                <a:spcPct val="115000"/>
              </a:lnSpc>
              <a:spcBef>
                <a:spcPts val="0"/>
              </a:spcBef>
              <a:spcAft>
                <a:spcPts val="0"/>
              </a:spcAft>
              <a:buSzPts val="1400"/>
              <a:buNone/>
            </a:pPr>
            <a:endParaRPr lang="en-US" sz="1800" dirty="0">
              <a:solidFill>
                <a:srgbClr val="7030A0"/>
              </a:solidFill>
            </a:endParaRPr>
          </a:p>
        </p:txBody>
      </p:sp>
      <p:pic>
        <p:nvPicPr>
          <p:cNvPr id="3" name="Picture 2" descr="A white arrow pointing to the right&#10;&#10;Description automatically generated">
            <a:extLst>
              <a:ext uri="{FF2B5EF4-FFF2-40B4-BE49-F238E27FC236}">
                <a16:creationId xmlns:a16="http://schemas.microsoft.com/office/drawing/2014/main" id="{AD05CD03-8D45-F95D-EE33-DB9D10DFB2CC}"/>
              </a:ext>
            </a:extLst>
          </p:cNvPr>
          <p:cNvPicPr>
            <a:picLocks noChangeAspect="1"/>
          </p:cNvPicPr>
          <p:nvPr/>
        </p:nvPicPr>
        <p:blipFill>
          <a:blip r:embed="rId3"/>
          <a:stretch>
            <a:fillRect/>
          </a:stretch>
        </p:blipFill>
        <p:spPr>
          <a:xfrm>
            <a:off x="765175" y="707967"/>
            <a:ext cx="7448550" cy="2971800"/>
          </a:xfrm>
          <a:prstGeom prst="rect">
            <a:avLst/>
          </a:prstGeom>
        </p:spPr>
      </p:pic>
      <p:sp>
        <p:nvSpPr>
          <p:cNvPr id="5" name="TextBox 4">
            <a:extLst>
              <a:ext uri="{FF2B5EF4-FFF2-40B4-BE49-F238E27FC236}">
                <a16:creationId xmlns:a16="http://schemas.microsoft.com/office/drawing/2014/main" id="{E656F7A5-3580-1E22-B9A5-A900F62A2BD1}"/>
              </a:ext>
            </a:extLst>
          </p:cNvPr>
          <p:cNvSpPr txBox="1"/>
          <p:nvPr/>
        </p:nvSpPr>
        <p:spPr>
          <a:xfrm>
            <a:off x="574675" y="2571750"/>
            <a:ext cx="8267228" cy="2053319"/>
          </a:xfrm>
          <a:prstGeom prst="rect">
            <a:avLst/>
          </a:prstGeom>
          <a:noFill/>
        </p:spPr>
        <p:txBody>
          <a:bodyPr wrap="square">
            <a:spAutoFit/>
          </a:bodyPr>
          <a:lstStyle/>
          <a:p>
            <a:pPr marL="0" lvl="0" indent="0" algn="l" rtl="0">
              <a:lnSpc>
                <a:spcPct val="115000"/>
              </a:lnSpc>
              <a:spcBef>
                <a:spcPts val="0"/>
              </a:spcBef>
              <a:spcAft>
                <a:spcPts val="0"/>
              </a:spcAft>
              <a:buSzPts val="1400"/>
              <a:buNone/>
            </a:pPr>
            <a:endParaRPr lang="en-US" sz="1400" dirty="0">
              <a:solidFill>
                <a:srgbClr val="7030A0"/>
              </a:solidFill>
            </a:endParaRPr>
          </a:p>
          <a:p>
            <a:pPr marL="0" lvl="0" indent="0" algn="l" rtl="0">
              <a:lnSpc>
                <a:spcPct val="115000"/>
              </a:lnSpc>
              <a:spcBef>
                <a:spcPts val="0"/>
              </a:spcBef>
              <a:spcAft>
                <a:spcPts val="0"/>
              </a:spcAft>
              <a:buSzPts val="1400"/>
              <a:buNone/>
            </a:pPr>
            <a:endParaRPr lang="en-US" dirty="0">
              <a:solidFill>
                <a:srgbClr val="7030A0"/>
              </a:solidFill>
            </a:endParaRPr>
          </a:p>
          <a:p>
            <a:pPr marL="0" lvl="0" indent="0" algn="l" rtl="0">
              <a:lnSpc>
                <a:spcPct val="115000"/>
              </a:lnSpc>
              <a:spcBef>
                <a:spcPts val="0"/>
              </a:spcBef>
              <a:spcAft>
                <a:spcPts val="0"/>
              </a:spcAft>
              <a:buSzPts val="1400"/>
              <a:buNone/>
            </a:pPr>
            <a:endParaRPr lang="en-US" sz="1400" dirty="0">
              <a:solidFill>
                <a:srgbClr val="7030A0"/>
              </a:solidFill>
            </a:endParaRPr>
          </a:p>
          <a:p>
            <a:pPr marL="0" lvl="0" indent="0" algn="l" rtl="0">
              <a:lnSpc>
                <a:spcPct val="115000"/>
              </a:lnSpc>
              <a:spcBef>
                <a:spcPts val="0"/>
              </a:spcBef>
              <a:spcAft>
                <a:spcPts val="0"/>
              </a:spcAft>
              <a:buSzPts val="1400"/>
              <a:buNone/>
            </a:pPr>
            <a:endParaRPr lang="en-US" dirty="0">
              <a:solidFill>
                <a:srgbClr val="7030A0"/>
              </a:solidFill>
            </a:endParaRPr>
          </a:p>
          <a:p>
            <a:pPr marL="0" lvl="0" indent="0" algn="l" rtl="0">
              <a:lnSpc>
                <a:spcPct val="115000"/>
              </a:lnSpc>
              <a:spcBef>
                <a:spcPts val="0"/>
              </a:spcBef>
              <a:spcAft>
                <a:spcPts val="0"/>
              </a:spcAft>
              <a:buSzPts val="1400"/>
              <a:buNone/>
            </a:pPr>
            <a:endParaRPr lang="en-US" sz="1400" dirty="0">
              <a:solidFill>
                <a:srgbClr val="7030A0"/>
              </a:solidFill>
            </a:endParaRPr>
          </a:p>
          <a:p>
            <a:pPr marL="0" lvl="0" indent="0" algn="l" rtl="0">
              <a:lnSpc>
                <a:spcPct val="115000"/>
              </a:lnSpc>
              <a:spcBef>
                <a:spcPts val="0"/>
              </a:spcBef>
              <a:spcAft>
                <a:spcPts val="0"/>
              </a:spcAft>
              <a:buSzPts val="1400"/>
              <a:buNone/>
            </a:pPr>
            <a:r>
              <a:rPr lang="en-US" sz="1400" dirty="0">
                <a:solidFill>
                  <a:srgbClr val="7030A0"/>
                </a:solidFill>
              </a:rPr>
              <a:t>In the first module we worked on gathering data which are website templates as our dataset with constraints where each template consists of HTML/CSS/JS and maybe some of bootstrap.</a:t>
            </a:r>
          </a:p>
          <a:p>
            <a:pPr marL="0" lvl="0" indent="0" algn="l" rtl="0">
              <a:lnSpc>
                <a:spcPct val="115000"/>
              </a:lnSpc>
              <a:spcBef>
                <a:spcPts val="0"/>
              </a:spcBef>
              <a:spcAft>
                <a:spcPts val="0"/>
              </a:spcAft>
              <a:buSzPts val="1400"/>
              <a:buNone/>
            </a:pPr>
            <a:r>
              <a:rPr lang="en-US" dirty="0">
                <a:solidFill>
                  <a:srgbClr val="7030A0"/>
                </a:solidFill>
              </a:rPr>
              <a:t>And Write for each template single description for it.</a:t>
            </a:r>
            <a:endParaRPr lang="en-US" sz="1400" dirty="0">
              <a:solidFill>
                <a:srgbClr val="7030A0"/>
              </a:solidFill>
            </a:endParaRPr>
          </a:p>
        </p:txBody>
      </p:sp>
    </p:spTree>
    <p:extLst>
      <p:ext uri="{BB962C8B-B14F-4D97-AF65-F5344CB8AC3E}">
        <p14:creationId xmlns:p14="http://schemas.microsoft.com/office/powerpoint/2010/main" val="3665270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D78F5940-CA69-E708-0B9F-461B5223458E}"/>
              </a:ext>
            </a:extLst>
          </p:cNvPr>
          <p:cNvPicPr>
            <a:picLocks noChangeAspect="1"/>
          </p:cNvPicPr>
          <p:nvPr/>
        </p:nvPicPr>
        <p:blipFill>
          <a:blip r:embed="rId3"/>
          <a:stretch>
            <a:fillRect/>
          </a:stretch>
        </p:blipFill>
        <p:spPr>
          <a:xfrm>
            <a:off x="15909" y="71120"/>
            <a:ext cx="9112182" cy="4960620"/>
          </a:xfrm>
          <a:prstGeom prst="rect">
            <a:avLst/>
          </a:prstGeom>
        </p:spPr>
      </p:pic>
    </p:spTree>
    <p:extLst>
      <p:ext uri="{BB962C8B-B14F-4D97-AF65-F5344CB8AC3E}">
        <p14:creationId xmlns:p14="http://schemas.microsoft.com/office/powerpoint/2010/main" val="1398028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302096" y="147009"/>
            <a:ext cx="7419503" cy="88061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rgbClr val="7030A0"/>
                </a:solidFill>
              </a:rPr>
              <a:t>System Architecture </a:t>
            </a:r>
            <a:endParaRPr dirty="0">
              <a:solidFill>
                <a:srgbClr val="7030A0"/>
              </a:solidFill>
            </a:endParaRPr>
          </a:p>
        </p:txBody>
      </p:sp>
      <p:sp>
        <p:nvSpPr>
          <p:cNvPr id="519" name="Google Shape;519;p36"/>
          <p:cNvSpPr txBox="1">
            <a:spLocks noGrp="1"/>
          </p:cNvSpPr>
          <p:nvPr>
            <p:ph type="subTitle" idx="1"/>
          </p:nvPr>
        </p:nvSpPr>
        <p:spPr>
          <a:xfrm>
            <a:off x="302096" y="956456"/>
            <a:ext cx="8539807" cy="354653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lang="en-US" dirty="0">
              <a:solidFill>
                <a:srgbClr val="7030A0"/>
              </a:solidFill>
            </a:endParaRPr>
          </a:p>
          <a:p>
            <a:pPr marL="0" lvl="0" indent="0" algn="l" rtl="0">
              <a:lnSpc>
                <a:spcPct val="115000"/>
              </a:lnSpc>
              <a:spcBef>
                <a:spcPts val="0"/>
              </a:spcBef>
              <a:spcAft>
                <a:spcPts val="0"/>
              </a:spcAft>
              <a:buSzPts val="1400"/>
              <a:buNone/>
            </a:pPr>
            <a:r>
              <a:rPr lang="en-US" dirty="0">
                <a:solidFill>
                  <a:srgbClr val="7030A0"/>
                </a:solidFill>
              </a:rPr>
              <a:t>The idea behind choosing machine learning classification methods is that we want to get the template category based on the user input, so we classify this input into certain category that match with user input.</a:t>
            </a:r>
            <a:br>
              <a:rPr lang="en-US" dirty="0">
                <a:solidFill>
                  <a:srgbClr val="7030A0"/>
                </a:solidFill>
              </a:rPr>
            </a:br>
            <a:br>
              <a:rPr lang="en-US" dirty="0">
                <a:solidFill>
                  <a:srgbClr val="7030A0"/>
                </a:solidFill>
              </a:rPr>
            </a:br>
            <a:r>
              <a:rPr lang="en-US" dirty="0">
                <a:solidFill>
                  <a:srgbClr val="7030A0"/>
                </a:solidFill>
              </a:rPr>
              <a:t>Then why retrieving?  After knowing which category we’re going to proceed with we retrieve one template from the chosen category based  one the cosine similarity between user input and the templates descriptions saved in our library.</a:t>
            </a:r>
            <a:endParaRPr dirty="0">
              <a:solidFill>
                <a:srgbClr val="7030A0"/>
              </a:solidFill>
            </a:endParaRPr>
          </a:p>
        </p:txBody>
      </p:sp>
    </p:spTree>
    <p:extLst>
      <p:ext uri="{BB962C8B-B14F-4D97-AF65-F5344CB8AC3E}">
        <p14:creationId xmlns:p14="http://schemas.microsoft.com/office/powerpoint/2010/main" val="2194823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167185" y="0"/>
            <a:ext cx="7419503" cy="88061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rgbClr val="7030A0"/>
                </a:solidFill>
              </a:rPr>
              <a:t>System Architecture </a:t>
            </a:r>
            <a:endParaRPr dirty="0">
              <a:solidFill>
                <a:srgbClr val="7030A0"/>
              </a:solidFill>
            </a:endParaRPr>
          </a:p>
        </p:txBody>
      </p:sp>
      <p:pic>
        <p:nvPicPr>
          <p:cNvPr id="1026" name="Picture 2">
            <a:extLst>
              <a:ext uri="{FF2B5EF4-FFF2-40B4-BE49-F238E27FC236}">
                <a16:creationId xmlns:a16="http://schemas.microsoft.com/office/drawing/2014/main" id="{920484B1-FD14-8BD6-43F8-A2EE13A83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323" y="1091375"/>
            <a:ext cx="6391275"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590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302097" y="57068"/>
            <a:ext cx="6981353" cy="88061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rgbClr val="7030A0"/>
                </a:solidFill>
              </a:rPr>
              <a:t>Linking with Backend, how?</a:t>
            </a:r>
            <a:endParaRPr dirty="0">
              <a:solidFill>
                <a:srgbClr val="7030A0"/>
              </a:solidFill>
            </a:endParaRPr>
          </a:p>
        </p:txBody>
      </p:sp>
      <p:sp>
        <p:nvSpPr>
          <p:cNvPr id="519" name="Google Shape;519;p36"/>
          <p:cNvSpPr txBox="1">
            <a:spLocks noGrp="1"/>
          </p:cNvSpPr>
          <p:nvPr>
            <p:ph type="subTitle" idx="1"/>
          </p:nvPr>
        </p:nvSpPr>
        <p:spPr>
          <a:xfrm>
            <a:off x="302097" y="1027627"/>
            <a:ext cx="8539807" cy="340790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800" dirty="0">
                <a:solidFill>
                  <a:srgbClr val="7030A0"/>
                </a:solidFill>
              </a:rPr>
              <a:t>We need to link our backend part with front end part via a web framework, so after researches we managed to use Django as our used framework. But how we actually link?</a:t>
            </a:r>
          </a:p>
          <a:p>
            <a:pPr marL="0" lvl="0" indent="0" algn="l" rtl="0">
              <a:lnSpc>
                <a:spcPct val="115000"/>
              </a:lnSpc>
              <a:spcBef>
                <a:spcPts val="0"/>
              </a:spcBef>
              <a:spcAft>
                <a:spcPts val="0"/>
              </a:spcAft>
              <a:buSzPts val="1400"/>
              <a:buNone/>
            </a:pPr>
            <a:r>
              <a:rPr lang="en-US" sz="1800" dirty="0">
                <a:solidFill>
                  <a:srgbClr val="7030A0"/>
                </a:solidFill>
              </a:rPr>
              <a:t>We put an assumption of how the views.py which the model that render the frontend part after responding from the database. We put certain criterion to always have one views that link to parts without any prior information from both sides.</a:t>
            </a:r>
          </a:p>
          <a:p>
            <a:pPr marL="0" lvl="0" indent="0" algn="l" rtl="0">
              <a:lnSpc>
                <a:spcPct val="115000"/>
              </a:lnSpc>
              <a:spcBef>
                <a:spcPts val="0"/>
              </a:spcBef>
              <a:spcAft>
                <a:spcPts val="0"/>
              </a:spcAft>
              <a:buSzPts val="1400"/>
              <a:buNone/>
            </a:pPr>
            <a:r>
              <a:rPr lang="en-US" sz="1800" dirty="0">
                <a:solidFill>
                  <a:srgbClr val="7030A0"/>
                </a:solidFill>
              </a:rPr>
              <a:t>We generalize the most common features in most of the database tables and fields  and adapt the templates on it so that we can fix the views and the templates no matter how the data in the database are.</a:t>
            </a:r>
            <a:endParaRPr sz="1800" dirty="0">
              <a:solidFill>
                <a:srgbClr val="7030A0"/>
              </a:solidFill>
            </a:endParaRPr>
          </a:p>
        </p:txBody>
      </p:sp>
    </p:spTree>
    <p:extLst>
      <p:ext uri="{BB962C8B-B14F-4D97-AF65-F5344CB8AC3E}">
        <p14:creationId xmlns:p14="http://schemas.microsoft.com/office/powerpoint/2010/main" val="369250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8"/>
          <p:cNvSpPr txBox="1">
            <a:spLocks noGrp="1"/>
          </p:cNvSpPr>
          <p:nvPr>
            <p:ph type="title"/>
          </p:nvPr>
        </p:nvSpPr>
        <p:spPr>
          <a:xfrm>
            <a:off x="158383" y="10744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System Architecture</a:t>
            </a:r>
            <a:endParaRPr dirty="0">
              <a:solidFill>
                <a:srgbClr val="7030A0"/>
              </a:solidFill>
            </a:endParaRPr>
          </a:p>
        </p:txBody>
      </p:sp>
      <p:pic>
        <p:nvPicPr>
          <p:cNvPr id="10" name="Picture 9">
            <a:extLst>
              <a:ext uri="{FF2B5EF4-FFF2-40B4-BE49-F238E27FC236}">
                <a16:creationId xmlns:a16="http://schemas.microsoft.com/office/drawing/2014/main" id="{9008CCD5-8573-6199-5E2A-C2E4D10BBD8D}"/>
              </a:ext>
            </a:extLst>
          </p:cNvPr>
          <p:cNvPicPr>
            <a:picLocks noChangeAspect="1"/>
          </p:cNvPicPr>
          <p:nvPr/>
        </p:nvPicPr>
        <p:blipFill>
          <a:blip r:embed="rId3"/>
          <a:stretch>
            <a:fillRect/>
          </a:stretch>
        </p:blipFill>
        <p:spPr>
          <a:xfrm>
            <a:off x="987337" y="1943775"/>
            <a:ext cx="6754153" cy="2271522"/>
          </a:xfrm>
          <a:prstGeom prst="rect">
            <a:avLst/>
          </a:prstGeom>
        </p:spPr>
      </p:pic>
      <p:sp>
        <p:nvSpPr>
          <p:cNvPr id="11" name="Google Shape;584;p38">
            <a:extLst>
              <a:ext uri="{FF2B5EF4-FFF2-40B4-BE49-F238E27FC236}">
                <a16:creationId xmlns:a16="http://schemas.microsoft.com/office/drawing/2014/main" id="{9142AC5A-C57B-AF26-16D6-391ECE3F68DD}"/>
              </a:ext>
            </a:extLst>
          </p:cNvPr>
          <p:cNvSpPr txBox="1">
            <a:spLocks/>
          </p:cNvSpPr>
          <p:nvPr/>
        </p:nvSpPr>
        <p:spPr>
          <a:xfrm>
            <a:off x="512414" y="92820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1pPr>
            <a:lvl2pPr marR="0" lvl="1"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2pPr>
            <a:lvl3pPr marR="0" lvl="2"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3pPr>
            <a:lvl4pPr marR="0" lvl="3"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4pPr>
            <a:lvl5pPr marR="0" lvl="4"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5pPr>
            <a:lvl6pPr marR="0" lvl="5"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6pPr>
            <a:lvl7pPr marR="0" lvl="6"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7pPr>
            <a:lvl8pPr marR="0" lvl="7"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8pPr>
            <a:lvl9pPr marR="0" lvl="8"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9pPr>
          </a:lstStyle>
          <a:p>
            <a:r>
              <a:rPr lang="en-US" sz="1800" dirty="0">
                <a:solidFill>
                  <a:srgbClr val="7030A0"/>
                </a:solidFill>
              </a:rPr>
              <a:t>Entities &amp; Attributes Extractor:</a:t>
            </a:r>
          </a:p>
        </p:txBody>
      </p:sp>
    </p:spTree>
    <p:extLst>
      <p:ext uri="{BB962C8B-B14F-4D97-AF65-F5344CB8AC3E}">
        <p14:creationId xmlns:p14="http://schemas.microsoft.com/office/powerpoint/2010/main" val="1513846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8"/>
          <p:cNvSpPr txBox="1">
            <a:spLocks noGrp="1"/>
          </p:cNvSpPr>
          <p:nvPr>
            <p:ph type="title"/>
          </p:nvPr>
        </p:nvSpPr>
        <p:spPr>
          <a:xfrm>
            <a:off x="69341" y="177689"/>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System Architecture</a:t>
            </a:r>
            <a:endParaRPr dirty="0">
              <a:solidFill>
                <a:srgbClr val="7030A0"/>
              </a:solidFill>
            </a:endParaRPr>
          </a:p>
        </p:txBody>
      </p:sp>
      <p:sp>
        <p:nvSpPr>
          <p:cNvPr id="11" name="Google Shape;584;p38">
            <a:extLst>
              <a:ext uri="{FF2B5EF4-FFF2-40B4-BE49-F238E27FC236}">
                <a16:creationId xmlns:a16="http://schemas.microsoft.com/office/drawing/2014/main" id="{9142AC5A-C57B-AF26-16D6-391ECE3F68DD}"/>
              </a:ext>
            </a:extLst>
          </p:cNvPr>
          <p:cNvSpPr txBox="1">
            <a:spLocks/>
          </p:cNvSpPr>
          <p:nvPr/>
        </p:nvSpPr>
        <p:spPr>
          <a:xfrm>
            <a:off x="307771" y="93174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1pPr>
            <a:lvl2pPr marR="0" lvl="1"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2pPr>
            <a:lvl3pPr marR="0" lvl="2"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3pPr>
            <a:lvl4pPr marR="0" lvl="3"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4pPr>
            <a:lvl5pPr marR="0" lvl="4"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5pPr>
            <a:lvl6pPr marR="0" lvl="5"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6pPr>
            <a:lvl7pPr marR="0" lvl="6"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7pPr>
            <a:lvl8pPr marR="0" lvl="7"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8pPr>
            <a:lvl9pPr marR="0" lvl="8"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9pPr>
          </a:lstStyle>
          <a:p>
            <a:r>
              <a:rPr lang="en-US" sz="1800" dirty="0">
                <a:solidFill>
                  <a:srgbClr val="7030A0"/>
                </a:solidFill>
              </a:rPr>
              <a:t>Relationship &amp; Cardinalities Extractor:</a:t>
            </a:r>
          </a:p>
        </p:txBody>
      </p:sp>
      <p:pic>
        <p:nvPicPr>
          <p:cNvPr id="8" name="Picture 7">
            <a:extLst>
              <a:ext uri="{FF2B5EF4-FFF2-40B4-BE49-F238E27FC236}">
                <a16:creationId xmlns:a16="http://schemas.microsoft.com/office/drawing/2014/main" id="{3073345C-137F-1E29-7507-D5FC5F926877}"/>
              </a:ext>
            </a:extLst>
          </p:cNvPr>
          <p:cNvPicPr>
            <a:picLocks noChangeAspect="1"/>
          </p:cNvPicPr>
          <p:nvPr/>
        </p:nvPicPr>
        <p:blipFill>
          <a:blip r:embed="rId3"/>
          <a:stretch>
            <a:fillRect/>
          </a:stretch>
        </p:blipFill>
        <p:spPr>
          <a:xfrm>
            <a:off x="879378" y="2072859"/>
            <a:ext cx="7277730" cy="2320252"/>
          </a:xfrm>
          <a:prstGeom prst="rect">
            <a:avLst/>
          </a:prstGeom>
        </p:spPr>
      </p:pic>
    </p:spTree>
    <p:extLst>
      <p:ext uri="{BB962C8B-B14F-4D97-AF65-F5344CB8AC3E}">
        <p14:creationId xmlns:p14="http://schemas.microsoft.com/office/powerpoint/2010/main" val="2282548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8"/>
          <p:cNvSpPr txBox="1">
            <a:spLocks noGrp="1"/>
          </p:cNvSpPr>
          <p:nvPr>
            <p:ph type="title"/>
          </p:nvPr>
        </p:nvSpPr>
        <p:spPr>
          <a:xfrm>
            <a:off x="301689" y="20921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System Architecture</a:t>
            </a:r>
            <a:endParaRPr dirty="0">
              <a:solidFill>
                <a:srgbClr val="7030A0"/>
              </a:solidFill>
            </a:endParaRPr>
          </a:p>
        </p:txBody>
      </p:sp>
      <p:sp>
        <p:nvSpPr>
          <p:cNvPr id="11" name="Google Shape;584;p38">
            <a:extLst>
              <a:ext uri="{FF2B5EF4-FFF2-40B4-BE49-F238E27FC236}">
                <a16:creationId xmlns:a16="http://schemas.microsoft.com/office/drawing/2014/main" id="{9142AC5A-C57B-AF26-16D6-391ECE3F68DD}"/>
              </a:ext>
            </a:extLst>
          </p:cNvPr>
          <p:cNvSpPr txBox="1">
            <a:spLocks/>
          </p:cNvSpPr>
          <p:nvPr/>
        </p:nvSpPr>
        <p:spPr>
          <a:xfrm>
            <a:off x="652544" y="9556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1pPr>
            <a:lvl2pPr marR="0" lvl="1"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2pPr>
            <a:lvl3pPr marR="0" lvl="2"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3pPr>
            <a:lvl4pPr marR="0" lvl="3"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4pPr>
            <a:lvl5pPr marR="0" lvl="4"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5pPr>
            <a:lvl6pPr marR="0" lvl="5"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6pPr>
            <a:lvl7pPr marR="0" lvl="6"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7pPr>
            <a:lvl8pPr marR="0" lvl="7"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8pPr>
            <a:lvl9pPr marR="0" lvl="8"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9pPr>
          </a:lstStyle>
          <a:p>
            <a:r>
              <a:rPr lang="en-US" sz="1800" dirty="0">
                <a:solidFill>
                  <a:srgbClr val="7030A0"/>
                </a:solidFill>
              </a:rPr>
              <a:t>Database Schema Creation:</a:t>
            </a:r>
          </a:p>
        </p:txBody>
      </p:sp>
      <p:pic>
        <p:nvPicPr>
          <p:cNvPr id="8" name="Picture 7">
            <a:extLst>
              <a:ext uri="{FF2B5EF4-FFF2-40B4-BE49-F238E27FC236}">
                <a16:creationId xmlns:a16="http://schemas.microsoft.com/office/drawing/2014/main" id="{C01AFD7F-3C26-903E-E94B-859067D1D216}"/>
              </a:ext>
            </a:extLst>
          </p:cNvPr>
          <p:cNvPicPr>
            <a:picLocks noChangeAspect="1"/>
          </p:cNvPicPr>
          <p:nvPr/>
        </p:nvPicPr>
        <p:blipFill>
          <a:blip r:embed="rId3"/>
          <a:stretch>
            <a:fillRect/>
          </a:stretch>
        </p:blipFill>
        <p:spPr>
          <a:xfrm>
            <a:off x="652544" y="1956216"/>
            <a:ext cx="7441271" cy="2600793"/>
          </a:xfrm>
          <a:prstGeom prst="rect">
            <a:avLst/>
          </a:prstGeom>
        </p:spPr>
      </p:pic>
    </p:spTree>
    <p:extLst>
      <p:ext uri="{BB962C8B-B14F-4D97-AF65-F5344CB8AC3E}">
        <p14:creationId xmlns:p14="http://schemas.microsoft.com/office/powerpoint/2010/main" val="261696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Team Members</a:t>
            </a:r>
            <a:endParaRPr dirty="0">
              <a:solidFill>
                <a:srgbClr val="7030A0"/>
              </a:solidFill>
            </a:endParaRPr>
          </a:p>
        </p:txBody>
      </p:sp>
      <p:sp>
        <p:nvSpPr>
          <p:cNvPr id="449" name="Google Shape;449;p34"/>
          <p:cNvSpPr txBox="1">
            <a:spLocks noGrp="1"/>
          </p:cNvSpPr>
          <p:nvPr>
            <p:ph type="subTitle" idx="5"/>
          </p:nvPr>
        </p:nvSpPr>
        <p:spPr>
          <a:xfrm>
            <a:off x="2262711" y="1489700"/>
            <a:ext cx="1978200" cy="505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dirty="0">
                <a:solidFill>
                  <a:srgbClr val="7030A0"/>
                </a:solidFill>
              </a:rPr>
              <a:t>Aya Ahmed</a:t>
            </a:r>
            <a:endParaRPr dirty="0">
              <a:solidFill>
                <a:srgbClr val="7030A0"/>
              </a:solidFill>
            </a:endParaRPr>
          </a:p>
        </p:txBody>
      </p:sp>
      <p:sp>
        <p:nvSpPr>
          <p:cNvPr id="450" name="Google Shape;450;p34"/>
          <p:cNvSpPr txBox="1">
            <a:spLocks noGrp="1"/>
          </p:cNvSpPr>
          <p:nvPr>
            <p:ph type="subTitle" idx="6"/>
          </p:nvPr>
        </p:nvSpPr>
        <p:spPr>
          <a:xfrm>
            <a:off x="2042630" y="3158665"/>
            <a:ext cx="3118267" cy="505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dirty="0" err="1">
                <a:solidFill>
                  <a:srgbClr val="7030A0"/>
                </a:solidFill>
              </a:rPr>
              <a:t>Shredan</a:t>
            </a:r>
            <a:r>
              <a:rPr lang="en-US" dirty="0">
                <a:solidFill>
                  <a:srgbClr val="7030A0"/>
                </a:solidFill>
              </a:rPr>
              <a:t> Abdullah</a:t>
            </a:r>
            <a:endParaRPr dirty="0">
              <a:solidFill>
                <a:srgbClr val="7030A0"/>
              </a:solidFill>
            </a:endParaRPr>
          </a:p>
        </p:txBody>
      </p:sp>
      <p:sp>
        <p:nvSpPr>
          <p:cNvPr id="451" name="Google Shape;451;p34"/>
          <p:cNvSpPr txBox="1">
            <a:spLocks noGrp="1"/>
          </p:cNvSpPr>
          <p:nvPr>
            <p:ph type="subTitle" idx="7"/>
          </p:nvPr>
        </p:nvSpPr>
        <p:spPr>
          <a:xfrm>
            <a:off x="5834336" y="1489700"/>
            <a:ext cx="2589664" cy="505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dirty="0">
                <a:solidFill>
                  <a:srgbClr val="7030A0"/>
                </a:solidFill>
              </a:rPr>
              <a:t>Salma Ragab</a:t>
            </a:r>
            <a:endParaRPr dirty="0">
              <a:solidFill>
                <a:srgbClr val="7030A0"/>
              </a:solidFill>
            </a:endParaRPr>
          </a:p>
        </p:txBody>
      </p:sp>
      <p:sp>
        <p:nvSpPr>
          <p:cNvPr id="452" name="Google Shape;452;p34"/>
          <p:cNvSpPr txBox="1">
            <a:spLocks noGrp="1"/>
          </p:cNvSpPr>
          <p:nvPr>
            <p:ph type="subTitle" idx="8"/>
          </p:nvPr>
        </p:nvSpPr>
        <p:spPr>
          <a:xfrm>
            <a:off x="5834336" y="3132675"/>
            <a:ext cx="2247186" cy="505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dirty="0">
                <a:solidFill>
                  <a:srgbClr val="7030A0"/>
                </a:solidFill>
              </a:rPr>
              <a:t>Nada  Osman</a:t>
            </a:r>
            <a:endParaRPr dirty="0">
              <a:solidFill>
                <a:srgbClr val="7030A0"/>
              </a:solidFill>
            </a:endParaRPr>
          </a:p>
        </p:txBody>
      </p:sp>
      <p:sp>
        <p:nvSpPr>
          <p:cNvPr id="453" name="Google Shape;453;p34"/>
          <p:cNvSpPr/>
          <p:nvPr/>
        </p:nvSpPr>
        <p:spPr>
          <a:xfrm>
            <a:off x="1383100" y="1534150"/>
            <a:ext cx="651000" cy="651000"/>
          </a:xfrm>
          <a:prstGeom prst="rect">
            <a:avLst/>
          </a:pr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4"/>
          <p:cNvSpPr/>
          <p:nvPr/>
        </p:nvSpPr>
        <p:spPr>
          <a:xfrm>
            <a:off x="1383100" y="3132675"/>
            <a:ext cx="651000" cy="651000"/>
          </a:xfrm>
          <a:prstGeom prst="rect">
            <a:avLst/>
          </a:pr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4"/>
          <p:cNvSpPr/>
          <p:nvPr/>
        </p:nvSpPr>
        <p:spPr>
          <a:xfrm>
            <a:off x="4954725" y="1534150"/>
            <a:ext cx="651000" cy="6510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4"/>
          <p:cNvSpPr/>
          <p:nvPr/>
        </p:nvSpPr>
        <p:spPr>
          <a:xfrm>
            <a:off x="4954725" y="3132675"/>
            <a:ext cx="651000" cy="6510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7" name="Google Shape;457;p34"/>
          <p:cNvGrpSpPr/>
          <p:nvPr/>
        </p:nvGrpSpPr>
        <p:grpSpPr>
          <a:xfrm>
            <a:off x="5123478" y="3303461"/>
            <a:ext cx="313482" cy="309417"/>
            <a:chOff x="4825175" y="3719475"/>
            <a:chExt cx="254450" cy="251150"/>
          </a:xfrm>
        </p:grpSpPr>
        <p:sp>
          <p:nvSpPr>
            <p:cNvPr id="458" name="Google Shape;458;p34"/>
            <p:cNvSpPr/>
            <p:nvPr/>
          </p:nvSpPr>
          <p:spPr>
            <a:xfrm>
              <a:off x="4951800" y="3724600"/>
              <a:ext cx="69425" cy="60300"/>
            </a:xfrm>
            <a:custGeom>
              <a:avLst/>
              <a:gdLst/>
              <a:ahLst/>
              <a:cxnLst/>
              <a:rect l="l" t="t" r="r" b="b"/>
              <a:pathLst>
                <a:path w="2777" h="2412" extrusionOk="0">
                  <a:moveTo>
                    <a:pt x="1626" y="1"/>
                  </a:moveTo>
                  <a:cubicBezTo>
                    <a:pt x="1561" y="1"/>
                    <a:pt x="1503" y="44"/>
                    <a:pt x="1484" y="106"/>
                  </a:cubicBezTo>
                  <a:lnTo>
                    <a:pt x="976" y="1728"/>
                  </a:lnTo>
                  <a:lnTo>
                    <a:pt x="798" y="1068"/>
                  </a:lnTo>
                  <a:cubicBezTo>
                    <a:pt x="781" y="1002"/>
                    <a:pt x="721" y="957"/>
                    <a:pt x="654" y="957"/>
                  </a:cubicBezTo>
                  <a:lnTo>
                    <a:pt x="149" y="957"/>
                  </a:lnTo>
                  <a:cubicBezTo>
                    <a:pt x="67" y="957"/>
                    <a:pt x="0" y="1025"/>
                    <a:pt x="0" y="1106"/>
                  </a:cubicBezTo>
                  <a:cubicBezTo>
                    <a:pt x="0" y="1189"/>
                    <a:pt x="67" y="1256"/>
                    <a:pt x="149" y="1256"/>
                  </a:cubicBezTo>
                  <a:lnTo>
                    <a:pt x="540" y="1256"/>
                  </a:lnTo>
                  <a:lnTo>
                    <a:pt x="822" y="2301"/>
                  </a:lnTo>
                  <a:cubicBezTo>
                    <a:pt x="838" y="2365"/>
                    <a:pt x="896" y="2410"/>
                    <a:pt x="963" y="2411"/>
                  </a:cubicBezTo>
                  <a:lnTo>
                    <a:pt x="966" y="2411"/>
                  </a:lnTo>
                  <a:cubicBezTo>
                    <a:pt x="1032" y="2411"/>
                    <a:pt x="1089" y="2369"/>
                    <a:pt x="1109" y="2307"/>
                  </a:cubicBezTo>
                  <a:lnTo>
                    <a:pt x="1737" y="300"/>
                  </a:lnTo>
                  <a:lnTo>
                    <a:pt x="2628" y="300"/>
                  </a:lnTo>
                  <a:cubicBezTo>
                    <a:pt x="2710" y="300"/>
                    <a:pt x="2777" y="232"/>
                    <a:pt x="2777" y="151"/>
                  </a:cubicBezTo>
                  <a:cubicBezTo>
                    <a:pt x="2777" y="69"/>
                    <a:pt x="2710" y="1"/>
                    <a:pt x="262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4"/>
            <p:cNvSpPr/>
            <p:nvPr/>
          </p:nvSpPr>
          <p:spPr>
            <a:xfrm>
              <a:off x="4992700" y="3744450"/>
              <a:ext cx="29450" cy="47725"/>
            </a:xfrm>
            <a:custGeom>
              <a:avLst/>
              <a:gdLst/>
              <a:ahLst/>
              <a:cxnLst/>
              <a:rect l="l" t="t" r="r" b="b"/>
              <a:pathLst>
                <a:path w="1178" h="1909" extrusionOk="0">
                  <a:moveTo>
                    <a:pt x="559" y="1"/>
                  </a:moveTo>
                  <a:cubicBezTo>
                    <a:pt x="296" y="1"/>
                    <a:pt x="67" y="188"/>
                    <a:pt x="16" y="447"/>
                  </a:cubicBezTo>
                  <a:cubicBezTo>
                    <a:pt x="0" y="527"/>
                    <a:pt x="54" y="606"/>
                    <a:pt x="134" y="622"/>
                  </a:cubicBezTo>
                  <a:cubicBezTo>
                    <a:pt x="144" y="624"/>
                    <a:pt x="153" y="624"/>
                    <a:pt x="162" y="624"/>
                  </a:cubicBezTo>
                  <a:cubicBezTo>
                    <a:pt x="233" y="624"/>
                    <a:pt x="295" y="574"/>
                    <a:pt x="309" y="504"/>
                  </a:cubicBezTo>
                  <a:cubicBezTo>
                    <a:pt x="333" y="385"/>
                    <a:pt x="437" y="299"/>
                    <a:pt x="559" y="299"/>
                  </a:cubicBezTo>
                  <a:cubicBezTo>
                    <a:pt x="697" y="299"/>
                    <a:pt x="808" y="408"/>
                    <a:pt x="813" y="545"/>
                  </a:cubicBezTo>
                  <a:lnTo>
                    <a:pt x="808" y="587"/>
                  </a:lnTo>
                  <a:cubicBezTo>
                    <a:pt x="787" y="670"/>
                    <a:pt x="740" y="766"/>
                    <a:pt x="666" y="872"/>
                  </a:cubicBezTo>
                  <a:cubicBezTo>
                    <a:pt x="415" y="1230"/>
                    <a:pt x="266" y="1425"/>
                    <a:pt x="186" y="1530"/>
                  </a:cubicBezTo>
                  <a:cubicBezTo>
                    <a:pt x="88" y="1658"/>
                    <a:pt x="51" y="1707"/>
                    <a:pt x="77" y="1791"/>
                  </a:cubicBezTo>
                  <a:cubicBezTo>
                    <a:pt x="92" y="1840"/>
                    <a:pt x="129" y="1877"/>
                    <a:pt x="178" y="1894"/>
                  </a:cubicBezTo>
                  <a:cubicBezTo>
                    <a:pt x="199" y="1900"/>
                    <a:pt x="220" y="1908"/>
                    <a:pt x="522" y="1908"/>
                  </a:cubicBezTo>
                  <a:cubicBezTo>
                    <a:pt x="641" y="1908"/>
                    <a:pt x="806" y="1907"/>
                    <a:pt x="1031" y="1904"/>
                  </a:cubicBezTo>
                  <a:cubicBezTo>
                    <a:pt x="1113" y="1903"/>
                    <a:pt x="1178" y="1836"/>
                    <a:pt x="1178" y="1753"/>
                  </a:cubicBezTo>
                  <a:cubicBezTo>
                    <a:pt x="1177" y="1671"/>
                    <a:pt x="1109" y="1605"/>
                    <a:pt x="1027" y="1605"/>
                  </a:cubicBezTo>
                  <a:cubicBezTo>
                    <a:pt x="844" y="1607"/>
                    <a:pt x="648" y="1609"/>
                    <a:pt x="499" y="1609"/>
                  </a:cubicBezTo>
                  <a:cubicBezTo>
                    <a:pt x="589" y="1491"/>
                    <a:pt x="720" y="1312"/>
                    <a:pt x="910" y="1043"/>
                  </a:cubicBezTo>
                  <a:cubicBezTo>
                    <a:pt x="1008" y="902"/>
                    <a:pt x="1073" y="769"/>
                    <a:pt x="1100" y="649"/>
                  </a:cubicBezTo>
                  <a:cubicBezTo>
                    <a:pt x="1101" y="643"/>
                    <a:pt x="1103" y="638"/>
                    <a:pt x="1103" y="633"/>
                  </a:cubicBezTo>
                  <a:lnTo>
                    <a:pt x="1110" y="572"/>
                  </a:lnTo>
                  <a:cubicBezTo>
                    <a:pt x="1111" y="566"/>
                    <a:pt x="1111" y="560"/>
                    <a:pt x="1111" y="553"/>
                  </a:cubicBezTo>
                  <a:cubicBezTo>
                    <a:pt x="1111" y="248"/>
                    <a:pt x="863" y="1"/>
                    <a:pt x="55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4"/>
            <p:cNvSpPr/>
            <p:nvPr/>
          </p:nvSpPr>
          <p:spPr>
            <a:xfrm>
              <a:off x="4825175" y="3783000"/>
              <a:ext cx="63875" cy="59925"/>
            </a:xfrm>
            <a:custGeom>
              <a:avLst/>
              <a:gdLst/>
              <a:ahLst/>
              <a:cxnLst/>
              <a:rect l="l" t="t" r="r" b="b"/>
              <a:pathLst>
                <a:path w="2555" h="2397" extrusionOk="0">
                  <a:moveTo>
                    <a:pt x="2128" y="347"/>
                  </a:moveTo>
                  <a:lnTo>
                    <a:pt x="2128" y="347"/>
                  </a:lnTo>
                  <a:cubicBezTo>
                    <a:pt x="2094" y="412"/>
                    <a:pt x="2040" y="501"/>
                    <a:pt x="1952" y="619"/>
                  </a:cubicBezTo>
                  <a:cubicBezTo>
                    <a:pt x="1938" y="603"/>
                    <a:pt x="1922" y="586"/>
                    <a:pt x="1906" y="569"/>
                  </a:cubicBezTo>
                  <a:cubicBezTo>
                    <a:pt x="1888" y="552"/>
                    <a:pt x="1872" y="538"/>
                    <a:pt x="1856" y="523"/>
                  </a:cubicBezTo>
                  <a:cubicBezTo>
                    <a:pt x="1974" y="437"/>
                    <a:pt x="2063" y="382"/>
                    <a:pt x="2128" y="347"/>
                  </a:cubicBezTo>
                  <a:close/>
                  <a:moveTo>
                    <a:pt x="1279" y="608"/>
                  </a:moveTo>
                  <a:cubicBezTo>
                    <a:pt x="1429" y="608"/>
                    <a:pt x="1580" y="666"/>
                    <a:pt x="1695" y="780"/>
                  </a:cubicBezTo>
                  <a:cubicBezTo>
                    <a:pt x="1719" y="804"/>
                    <a:pt x="1741" y="831"/>
                    <a:pt x="1762" y="860"/>
                  </a:cubicBezTo>
                  <a:cubicBezTo>
                    <a:pt x="1645" y="999"/>
                    <a:pt x="1510" y="1144"/>
                    <a:pt x="1368" y="1287"/>
                  </a:cubicBezTo>
                  <a:cubicBezTo>
                    <a:pt x="1227" y="1428"/>
                    <a:pt x="1080" y="1563"/>
                    <a:pt x="941" y="1680"/>
                  </a:cubicBezTo>
                  <a:cubicBezTo>
                    <a:pt x="912" y="1661"/>
                    <a:pt x="887" y="1638"/>
                    <a:pt x="861" y="1613"/>
                  </a:cubicBezTo>
                  <a:cubicBezTo>
                    <a:pt x="632" y="1384"/>
                    <a:pt x="632" y="1010"/>
                    <a:pt x="862" y="780"/>
                  </a:cubicBezTo>
                  <a:cubicBezTo>
                    <a:pt x="976" y="666"/>
                    <a:pt x="1127" y="608"/>
                    <a:pt x="1279" y="608"/>
                  </a:cubicBezTo>
                  <a:close/>
                  <a:moveTo>
                    <a:pt x="1867" y="1192"/>
                  </a:moveTo>
                  <a:cubicBezTo>
                    <a:pt x="1868" y="1344"/>
                    <a:pt x="1810" y="1498"/>
                    <a:pt x="1695" y="1615"/>
                  </a:cubicBezTo>
                  <a:cubicBezTo>
                    <a:pt x="1580" y="1729"/>
                    <a:pt x="1428" y="1787"/>
                    <a:pt x="1277" y="1787"/>
                  </a:cubicBezTo>
                  <a:cubicBezTo>
                    <a:pt x="1276" y="1787"/>
                    <a:pt x="1275" y="1787"/>
                    <a:pt x="1273" y="1787"/>
                  </a:cubicBezTo>
                  <a:cubicBezTo>
                    <a:pt x="1374" y="1695"/>
                    <a:pt x="1477" y="1598"/>
                    <a:pt x="1578" y="1498"/>
                  </a:cubicBezTo>
                  <a:cubicBezTo>
                    <a:pt x="1678" y="1397"/>
                    <a:pt x="1775" y="1294"/>
                    <a:pt x="1867" y="1192"/>
                  </a:cubicBezTo>
                  <a:close/>
                  <a:moveTo>
                    <a:pt x="605" y="1775"/>
                  </a:moveTo>
                  <a:cubicBezTo>
                    <a:pt x="618" y="1792"/>
                    <a:pt x="634" y="1808"/>
                    <a:pt x="651" y="1826"/>
                  </a:cubicBezTo>
                  <a:cubicBezTo>
                    <a:pt x="668" y="1842"/>
                    <a:pt x="684" y="1855"/>
                    <a:pt x="701" y="1872"/>
                  </a:cubicBezTo>
                  <a:cubicBezTo>
                    <a:pt x="582" y="1957"/>
                    <a:pt x="494" y="2014"/>
                    <a:pt x="428" y="2048"/>
                  </a:cubicBezTo>
                  <a:cubicBezTo>
                    <a:pt x="462" y="1982"/>
                    <a:pt x="518" y="1892"/>
                    <a:pt x="605" y="1775"/>
                  </a:cubicBezTo>
                  <a:close/>
                  <a:moveTo>
                    <a:pt x="2258" y="1"/>
                  </a:moveTo>
                  <a:cubicBezTo>
                    <a:pt x="2133" y="1"/>
                    <a:pt x="1930" y="84"/>
                    <a:pt x="1575" y="362"/>
                  </a:cubicBezTo>
                  <a:cubicBezTo>
                    <a:pt x="1479" y="328"/>
                    <a:pt x="1379" y="312"/>
                    <a:pt x="1278" y="312"/>
                  </a:cubicBezTo>
                  <a:cubicBezTo>
                    <a:pt x="1050" y="312"/>
                    <a:pt x="822" y="398"/>
                    <a:pt x="649" y="571"/>
                  </a:cubicBezTo>
                  <a:cubicBezTo>
                    <a:pt x="400" y="820"/>
                    <a:pt x="330" y="1184"/>
                    <a:pt x="441" y="1497"/>
                  </a:cubicBezTo>
                  <a:cubicBezTo>
                    <a:pt x="0" y="2058"/>
                    <a:pt x="50" y="2238"/>
                    <a:pt x="143" y="2333"/>
                  </a:cubicBezTo>
                  <a:cubicBezTo>
                    <a:pt x="178" y="2368"/>
                    <a:pt x="223" y="2396"/>
                    <a:pt x="298" y="2396"/>
                  </a:cubicBezTo>
                  <a:cubicBezTo>
                    <a:pt x="423" y="2394"/>
                    <a:pt x="626" y="2311"/>
                    <a:pt x="980" y="2033"/>
                  </a:cubicBezTo>
                  <a:cubicBezTo>
                    <a:pt x="1076" y="2068"/>
                    <a:pt x="1177" y="2085"/>
                    <a:pt x="1279" y="2085"/>
                  </a:cubicBezTo>
                  <a:cubicBezTo>
                    <a:pt x="1506" y="2085"/>
                    <a:pt x="1733" y="1998"/>
                    <a:pt x="1906" y="1826"/>
                  </a:cubicBezTo>
                  <a:cubicBezTo>
                    <a:pt x="2155" y="1576"/>
                    <a:pt x="2224" y="1212"/>
                    <a:pt x="2114" y="900"/>
                  </a:cubicBezTo>
                  <a:cubicBezTo>
                    <a:pt x="2555" y="338"/>
                    <a:pt x="2506" y="158"/>
                    <a:pt x="2412" y="64"/>
                  </a:cubicBezTo>
                  <a:cubicBezTo>
                    <a:pt x="2377" y="29"/>
                    <a:pt x="2331" y="1"/>
                    <a:pt x="22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4"/>
            <p:cNvSpPr/>
            <p:nvPr/>
          </p:nvSpPr>
          <p:spPr>
            <a:xfrm>
              <a:off x="5038575" y="3782725"/>
              <a:ext cx="41050" cy="48750"/>
            </a:xfrm>
            <a:custGeom>
              <a:avLst/>
              <a:gdLst/>
              <a:ahLst/>
              <a:cxnLst/>
              <a:rect l="l" t="t" r="r" b="b"/>
              <a:pathLst>
                <a:path w="1642" h="1950" extrusionOk="0">
                  <a:moveTo>
                    <a:pt x="822" y="502"/>
                  </a:moveTo>
                  <a:lnTo>
                    <a:pt x="1102" y="1245"/>
                  </a:lnTo>
                  <a:lnTo>
                    <a:pt x="539" y="1245"/>
                  </a:lnTo>
                  <a:lnTo>
                    <a:pt x="822" y="502"/>
                  </a:lnTo>
                  <a:close/>
                  <a:moveTo>
                    <a:pt x="823" y="1"/>
                  </a:moveTo>
                  <a:cubicBezTo>
                    <a:pt x="747" y="1"/>
                    <a:pt x="679" y="45"/>
                    <a:pt x="651" y="116"/>
                  </a:cubicBezTo>
                  <a:cubicBezTo>
                    <a:pt x="651" y="117"/>
                    <a:pt x="649" y="119"/>
                    <a:pt x="649" y="120"/>
                  </a:cubicBezTo>
                  <a:lnTo>
                    <a:pt x="30" y="1746"/>
                  </a:lnTo>
                  <a:cubicBezTo>
                    <a:pt x="0" y="1823"/>
                    <a:pt x="39" y="1910"/>
                    <a:pt x="116" y="1939"/>
                  </a:cubicBezTo>
                  <a:cubicBezTo>
                    <a:pt x="134" y="1946"/>
                    <a:pt x="152" y="1949"/>
                    <a:pt x="169" y="1949"/>
                  </a:cubicBezTo>
                  <a:cubicBezTo>
                    <a:pt x="229" y="1949"/>
                    <a:pt x="286" y="1913"/>
                    <a:pt x="309" y="1853"/>
                  </a:cubicBezTo>
                  <a:lnTo>
                    <a:pt x="427" y="1545"/>
                  </a:lnTo>
                  <a:lnTo>
                    <a:pt x="1217" y="1545"/>
                  </a:lnTo>
                  <a:lnTo>
                    <a:pt x="1333" y="1853"/>
                  </a:lnTo>
                  <a:cubicBezTo>
                    <a:pt x="1357" y="1912"/>
                    <a:pt x="1413" y="1950"/>
                    <a:pt x="1474" y="1950"/>
                  </a:cubicBezTo>
                  <a:cubicBezTo>
                    <a:pt x="1491" y="1950"/>
                    <a:pt x="1508" y="1947"/>
                    <a:pt x="1526" y="1939"/>
                  </a:cubicBezTo>
                  <a:cubicBezTo>
                    <a:pt x="1603" y="1910"/>
                    <a:pt x="1641" y="1823"/>
                    <a:pt x="1614" y="1746"/>
                  </a:cubicBezTo>
                  <a:lnTo>
                    <a:pt x="997" y="120"/>
                  </a:lnTo>
                  <a:cubicBezTo>
                    <a:pt x="997" y="119"/>
                    <a:pt x="996" y="117"/>
                    <a:pt x="996" y="116"/>
                  </a:cubicBezTo>
                  <a:cubicBezTo>
                    <a:pt x="967" y="45"/>
                    <a:pt x="899" y="1"/>
                    <a:pt x="82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4"/>
            <p:cNvSpPr/>
            <p:nvPr/>
          </p:nvSpPr>
          <p:spPr>
            <a:xfrm>
              <a:off x="5057075" y="3842550"/>
              <a:ext cx="17075" cy="16350"/>
            </a:xfrm>
            <a:custGeom>
              <a:avLst/>
              <a:gdLst/>
              <a:ahLst/>
              <a:cxnLst/>
              <a:rect l="l" t="t" r="r" b="b"/>
              <a:pathLst>
                <a:path w="683" h="654" extrusionOk="0">
                  <a:moveTo>
                    <a:pt x="164" y="0"/>
                  </a:moveTo>
                  <a:cubicBezTo>
                    <a:pt x="126" y="0"/>
                    <a:pt x="87" y="14"/>
                    <a:pt x="58" y="43"/>
                  </a:cubicBezTo>
                  <a:cubicBezTo>
                    <a:pt x="1" y="102"/>
                    <a:pt x="1" y="196"/>
                    <a:pt x="58" y="254"/>
                  </a:cubicBezTo>
                  <a:lnTo>
                    <a:pt x="130" y="326"/>
                  </a:lnTo>
                  <a:lnTo>
                    <a:pt x="58" y="398"/>
                  </a:lnTo>
                  <a:cubicBezTo>
                    <a:pt x="1" y="457"/>
                    <a:pt x="1" y="551"/>
                    <a:pt x="58" y="609"/>
                  </a:cubicBezTo>
                  <a:cubicBezTo>
                    <a:pt x="88" y="639"/>
                    <a:pt x="125" y="653"/>
                    <a:pt x="164" y="653"/>
                  </a:cubicBezTo>
                  <a:cubicBezTo>
                    <a:pt x="202" y="653"/>
                    <a:pt x="240" y="639"/>
                    <a:pt x="269" y="609"/>
                  </a:cubicBezTo>
                  <a:lnTo>
                    <a:pt x="341" y="537"/>
                  </a:lnTo>
                  <a:lnTo>
                    <a:pt x="413" y="609"/>
                  </a:lnTo>
                  <a:cubicBezTo>
                    <a:pt x="443" y="639"/>
                    <a:pt x="480" y="653"/>
                    <a:pt x="519" y="653"/>
                  </a:cubicBezTo>
                  <a:cubicBezTo>
                    <a:pt x="557" y="653"/>
                    <a:pt x="595" y="639"/>
                    <a:pt x="624" y="609"/>
                  </a:cubicBezTo>
                  <a:cubicBezTo>
                    <a:pt x="682" y="551"/>
                    <a:pt x="682" y="457"/>
                    <a:pt x="624" y="398"/>
                  </a:cubicBezTo>
                  <a:lnTo>
                    <a:pt x="552" y="326"/>
                  </a:lnTo>
                  <a:lnTo>
                    <a:pt x="624" y="254"/>
                  </a:lnTo>
                  <a:cubicBezTo>
                    <a:pt x="682" y="196"/>
                    <a:pt x="682" y="103"/>
                    <a:pt x="624" y="43"/>
                  </a:cubicBezTo>
                  <a:cubicBezTo>
                    <a:pt x="595" y="14"/>
                    <a:pt x="557" y="0"/>
                    <a:pt x="519" y="0"/>
                  </a:cubicBezTo>
                  <a:cubicBezTo>
                    <a:pt x="481" y="0"/>
                    <a:pt x="442" y="14"/>
                    <a:pt x="413" y="43"/>
                  </a:cubicBezTo>
                  <a:lnTo>
                    <a:pt x="341" y="115"/>
                  </a:lnTo>
                  <a:lnTo>
                    <a:pt x="269" y="43"/>
                  </a:lnTo>
                  <a:cubicBezTo>
                    <a:pt x="240" y="14"/>
                    <a:pt x="202" y="0"/>
                    <a:pt x="16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4"/>
            <p:cNvSpPr/>
            <p:nvPr/>
          </p:nvSpPr>
          <p:spPr>
            <a:xfrm>
              <a:off x="4934850" y="3766250"/>
              <a:ext cx="17075" cy="16325"/>
            </a:xfrm>
            <a:custGeom>
              <a:avLst/>
              <a:gdLst/>
              <a:ahLst/>
              <a:cxnLst/>
              <a:rect l="l" t="t" r="r" b="b"/>
              <a:pathLst>
                <a:path w="683" h="653" extrusionOk="0">
                  <a:moveTo>
                    <a:pt x="164" y="1"/>
                  </a:moveTo>
                  <a:cubicBezTo>
                    <a:pt x="126" y="1"/>
                    <a:pt x="88" y="15"/>
                    <a:pt x="59" y="44"/>
                  </a:cubicBezTo>
                  <a:cubicBezTo>
                    <a:pt x="0" y="102"/>
                    <a:pt x="0" y="197"/>
                    <a:pt x="59" y="255"/>
                  </a:cubicBezTo>
                  <a:lnTo>
                    <a:pt x="131" y="327"/>
                  </a:lnTo>
                  <a:lnTo>
                    <a:pt x="59" y="399"/>
                  </a:lnTo>
                  <a:cubicBezTo>
                    <a:pt x="0" y="456"/>
                    <a:pt x="0" y="552"/>
                    <a:pt x="59" y="610"/>
                  </a:cubicBezTo>
                  <a:cubicBezTo>
                    <a:pt x="88" y="639"/>
                    <a:pt x="126" y="653"/>
                    <a:pt x="164" y="653"/>
                  </a:cubicBezTo>
                  <a:cubicBezTo>
                    <a:pt x="203" y="653"/>
                    <a:pt x="240" y="639"/>
                    <a:pt x="270" y="610"/>
                  </a:cubicBezTo>
                  <a:lnTo>
                    <a:pt x="342" y="538"/>
                  </a:lnTo>
                  <a:lnTo>
                    <a:pt x="414" y="610"/>
                  </a:lnTo>
                  <a:cubicBezTo>
                    <a:pt x="443" y="639"/>
                    <a:pt x="481" y="653"/>
                    <a:pt x="519" y="653"/>
                  </a:cubicBezTo>
                  <a:cubicBezTo>
                    <a:pt x="558" y="653"/>
                    <a:pt x="595" y="639"/>
                    <a:pt x="625" y="610"/>
                  </a:cubicBezTo>
                  <a:cubicBezTo>
                    <a:pt x="682" y="552"/>
                    <a:pt x="682" y="456"/>
                    <a:pt x="625" y="399"/>
                  </a:cubicBezTo>
                  <a:lnTo>
                    <a:pt x="553" y="327"/>
                  </a:lnTo>
                  <a:lnTo>
                    <a:pt x="625" y="255"/>
                  </a:lnTo>
                  <a:cubicBezTo>
                    <a:pt x="682" y="197"/>
                    <a:pt x="682" y="102"/>
                    <a:pt x="625" y="44"/>
                  </a:cubicBezTo>
                  <a:cubicBezTo>
                    <a:pt x="595" y="15"/>
                    <a:pt x="557" y="1"/>
                    <a:pt x="519" y="1"/>
                  </a:cubicBezTo>
                  <a:cubicBezTo>
                    <a:pt x="481" y="1"/>
                    <a:pt x="443" y="15"/>
                    <a:pt x="414" y="44"/>
                  </a:cubicBezTo>
                  <a:lnTo>
                    <a:pt x="342" y="116"/>
                  </a:lnTo>
                  <a:lnTo>
                    <a:pt x="270" y="44"/>
                  </a:lnTo>
                  <a:cubicBezTo>
                    <a:pt x="241" y="15"/>
                    <a:pt x="202" y="1"/>
                    <a:pt x="1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4"/>
            <p:cNvSpPr/>
            <p:nvPr/>
          </p:nvSpPr>
          <p:spPr>
            <a:xfrm>
              <a:off x="4831175" y="3852125"/>
              <a:ext cx="17050" cy="16325"/>
            </a:xfrm>
            <a:custGeom>
              <a:avLst/>
              <a:gdLst/>
              <a:ahLst/>
              <a:cxnLst/>
              <a:rect l="l" t="t" r="r" b="b"/>
              <a:pathLst>
                <a:path w="682" h="653" extrusionOk="0">
                  <a:moveTo>
                    <a:pt x="164" y="1"/>
                  </a:moveTo>
                  <a:cubicBezTo>
                    <a:pt x="126" y="1"/>
                    <a:pt x="87" y="15"/>
                    <a:pt x="59" y="44"/>
                  </a:cubicBezTo>
                  <a:cubicBezTo>
                    <a:pt x="1" y="101"/>
                    <a:pt x="1" y="197"/>
                    <a:pt x="59" y="255"/>
                  </a:cubicBezTo>
                  <a:lnTo>
                    <a:pt x="131" y="327"/>
                  </a:lnTo>
                  <a:lnTo>
                    <a:pt x="59" y="399"/>
                  </a:lnTo>
                  <a:cubicBezTo>
                    <a:pt x="1" y="456"/>
                    <a:pt x="1" y="552"/>
                    <a:pt x="59" y="609"/>
                  </a:cubicBezTo>
                  <a:cubicBezTo>
                    <a:pt x="88" y="639"/>
                    <a:pt x="125" y="653"/>
                    <a:pt x="164" y="653"/>
                  </a:cubicBezTo>
                  <a:cubicBezTo>
                    <a:pt x="203" y="653"/>
                    <a:pt x="240" y="639"/>
                    <a:pt x="269" y="609"/>
                  </a:cubicBezTo>
                  <a:lnTo>
                    <a:pt x="341" y="537"/>
                  </a:lnTo>
                  <a:lnTo>
                    <a:pt x="413" y="609"/>
                  </a:lnTo>
                  <a:cubicBezTo>
                    <a:pt x="443" y="639"/>
                    <a:pt x="480" y="653"/>
                    <a:pt x="519" y="653"/>
                  </a:cubicBezTo>
                  <a:cubicBezTo>
                    <a:pt x="557" y="653"/>
                    <a:pt x="594" y="639"/>
                    <a:pt x="624" y="609"/>
                  </a:cubicBezTo>
                  <a:cubicBezTo>
                    <a:pt x="682" y="552"/>
                    <a:pt x="682" y="456"/>
                    <a:pt x="624" y="399"/>
                  </a:cubicBezTo>
                  <a:lnTo>
                    <a:pt x="552" y="327"/>
                  </a:lnTo>
                  <a:lnTo>
                    <a:pt x="624" y="255"/>
                  </a:lnTo>
                  <a:cubicBezTo>
                    <a:pt x="682" y="197"/>
                    <a:pt x="682" y="102"/>
                    <a:pt x="624" y="44"/>
                  </a:cubicBezTo>
                  <a:cubicBezTo>
                    <a:pt x="595" y="15"/>
                    <a:pt x="557" y="1"/>
                    <a:pt x="519" y="1"/>
                  </a:cubicBezTo>
                  <a:cubicBezTo>
                    <a:pt x="480" y="1"/>
                    <a:pt x="442" y="15"/>
                    <a:pt x="413" y="44"/>
                  </a:cubicBezTo>
                  <a:lnTo>
                    <a:pt x="341" y="116"/>
                  </a:lnTo>
                  <a:lnTo>
                    <a:pt x="269" y="44"/>
                  </a:lnTo>
                  <a:cubicBezTo>
                    <a:pt x="241" y="15"/>
                    <a:pt x="202" y="1"/>
                    <a:pt x="1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4"/>
            <p:cNvSpPr/>
            <p:nvPr/>
          </p:nvSpPr>
          <p:spPr>
            <a:xfrm>
              <a:off x="4868650" y="3740100"/>
              <a:ext cx="29325" cy="29350"/>
            </a:xfrm>
            <a:custGeom>
              <a:avLst/>
              <a:gdLst/>
              <a:ahLst/>
              <a:cxnLst/>
              <a:rect l="l" t="t" r="r" b="b"/>
              <a:pathLst>
                <a:path w="1173" h="1174" extrusionOk="0">
                  <a:moveTo>
                    <a:pt x="587" y="1"/>
                  </a:moveTo>
                  <a:cubicBezTo>
                    <a:pt x="504" y="1"/>
                    <a:pt x="437" y="68"/>
                    <a:pt x="437" y="150"/>
                  </a:cubicBezTo>
                  <a:lnTo>
                    <a:pt x="437" y="438"/>
                  </a:lnTo>
                  <a:lnTo>
                    <a:pt x="149" y="438"/>
                  </a:lnTo>
                  <a:cubicBezTo>
                    <a:pt x="67" y="438"/>
                    <a:pt x="0" y="505"/>
                    <a:pt x="0" y="587"/>
                  </a:cubicBezTo>
                  <a:cubicBezTo>
                    <a:pt x="0" y="669"/>
                    <a:pt x="67" y="736"/>
                    <a:pt x="149" y="736"/>
                  </a:cubicBezTo>
                  <a:lnTo>
                    <a:pt x="437" y="736"/>
                  </a:lnTo>
                  <a:lnTo>
                    <a:pt x="437" y="1024"/>
                  </a:lnTo>
                  <a:cubicBezTo>
                    <a:pt x="437" y="1106"/>
                    <a:pt x="504" y="1173"/>
                    <a:pt x="587" y="1173"/>
                  </a:cubicBezTo>
                  <a:cubicBezTo>
                    <a:pt x="669" y="1173"/>
                    <a:pt x="736" y="1106"/>
                    <a:pt x="736" y="1024"/>
                  </a:cubicBezTo>
                  <a:lnTo>
                    <a:pt x="736" y="736"/>
                  </a:lnTo>
                  <a:lnTo>
                    <a:pt x="1024" y="736"/>
                  </a:lnTo>
                  <a:cubicBezTo>
                    <a:pt x="1106" y="736"/>
                    <a:pt x="1173" y="669"/>
                    <a:pt x="1173" y="587"/>
                  </a:cubicBezTo>
                  <a:cubicBezTo>
                    <a:pt x="1173" y="505"/>
                    <a:pt x="1106" y="438"/>
                    <a:pt x="1024" y="438"/>
                  </a:cubicBezTo>
                  <a:lnTo>
                    <a:pt x="736" y="438"/>
                  </a:lnTo>
                  <a:lnTo>
                    <a:pt x="736" y="150"/>
                  </a:lnTo>
                  <a:cubicBezTo>
                    <a:pt x="736" y="68"/>
                    <a:pt x="669" y="1"/>
                    <a:pt x="58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4"/>
            <p:cNvSpPr/>
            <p:nvPr/>
          </p:nvSpPr>
          <p:spPr>
            <a:xfrm>
              <a:off x="5029175" y="3719475"/>
              <a:ext cx="49900" cy="49925"/>
            </a:xfrm>
            <a:custGeom>
              <a:avLst/>
              <a:gdLst/>
              <a:ahLst/>
              <a:cxnLst/>
              <a:rect l="l" t="t" r="r" b="b"/>
              <a:pathLst>
                <a:path w="1996" h="1997" extrusionOk="0">
                  <a:moveTo>
                    <a:pt x="998" y="299"/>
                  </a:moveTo>
                  <a:cubicBezTo>
                    <a:pt x="1384" y="299"/>
                    <a:pt x="1698" y="613"/>
                    <a:pt x="1698" y="999"/>
                  </a:cubicBezTo>
                  <a:cubicBezTo>
                    <a:pt x="1698" y="1384"/>
                    <a:pt x="1384" y="1697"/>
                    <a:pt x="998" y="1697"/>
                  </a:cubicBezTo>
                  <a:cubicBezTo>
                    <a:pt x="613" y="1697"/>
                    <a:pt x="299" y="1384"/>
                    <a:pt x="299" y="999"/>
                  </a:cubicBezTo>
                  <a:cubicBezTo>
                    <a:pt x="299" y="613"/>
                    <a:pt x="613" y="299"/>
                    <a:pt x="998" y="299"/>
                  </a:cubicBezTo>
                  <a:close/>
                  <a:moveTo>
                    <a:pt x="998" y="0"/>
                  </a:moveTo>
                  <a:cubicBezTo>
                    <a:pt x="448" y="0"/>
                    <a:pt x="1" y="447"/>
                    <a:pt x="1" y="999"/>
                  </a:cubicBezTo>
                  <a:cubicBezTo>
                    <a:pt x="1" y="1549"/>
                    <a:pt x="448" y="1996"/>
                    <a:pt x="998" y="1996"/>
                  </a:cubicBezTo>
                  <a:cubicBezTo>
                    <a:pt x="1548" y="1996"/>
                    <a:pt x="1996" y="1549"/>
                    <a:pt x="1996" y="999"/>
                  </a:cubicBezTo>
                  <a:cubicBezTo>
                    <a:pt x="1996" y="447"/>
                    <a:pt x="1548" y="0"/>
                    <a:pt x="99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4"/>
            <p:cNvSpPr/>
            <p:nvPr/>
          </p:nvSpPr>
          <p:spPr>
            <a:xfrm>
              <a:off x="5050400" y="3730000"/>
              <a:ext cx="13075" cy="18175"/>
            </a:xfrm>
            <a:custGeom>
              <a:avLst/>
              <a:gdLst/>
              <a:ahLst/>
              <a:cxnLst/>
              <a:rect l="l" t="t" r="r" b="b"/>
              <a:pathLst>
                <a:path w="523" h="727" extrusionOk="0">
                  <a:moveTo>
                    <a:pt x="149" y="1"/>
                  </a:moveTo>
                  <a:cubicBezTo>
                    <a:pt x="67" y="1"/>
                    <a:pt x="0" y="68"/>
                    <a:pt x="0" y="150"/>
                  </a:cubicBezTo>
                  <a:lnTo>
                    <a:pt x="0" y="578"/>
                  </a:lnTo>
                  <a:cubicBezTo>
                    <a:pt x="0" y="660"/>
                    <a:pt x="67" y="727"/>
                    <a:pt x="149" y="727"/>
                  </a:cubicBezTo>
                  <a:lnTo>
                    <a:pt x="373" y="727"/>
                  </a:lnTo>
                  <a:cubicBezTo>
                    <a:pt x="456" y="727"/>
                    <a:pt x="523" y="659"/>
                    <a:pt x="523" y="578"/>
                  </a:cubicBezTo>
                  <a:cubicBezTo>
                    <a:pt x="523" y="495"/>
                    <a:pt x="456" y="427"/>
                    <a:pt x="373" y="427"/>
                  </a:cubicBezTo>
                  <a:lnTo>
                    <a:pt x="298" y="427"/>
                  </a:lnTo>
                  <a:lnTo>
                    <a:pt x="298" y="150"/>
                  </a:lnTo>
                  <a:cubicBezTo>
                    <a:pt x="298" y="68"/>
                    <a:pt x="232" y="1"/>
                    <a:pt x="14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4"/>
            <p:cNvSpPr/>
            <p:nvPr/>
          </p:nvSpPr>
          <p:spPr>
            <a:xfrm>
              <a:off x="4838700" y="3721350"/>
              <a:ext cx="23475" cy="48550"/>
            </a:xfrm>
            <a:custGeom>
              <a:avLst/>
              <a:gdLst/>
              <a:ahLst/>
              <a:cxnLst/>
              <a:rect l="l" t="t" r="r" b="b"/>
              <a:pathLst>
                <a:path w="939" h="1942" extrusionOk="0">
                  <a:moveTo>
                    <a:pt x="552" y="1"/>
                  </a:moveTo>
                  <a:cubicBezTo>
                    <a:pt x="496" y="1"/>
                    <a:pt x="443" y="32"/>
                    <a:pt x="417" y="85"/>
                  </a:cubicBezTo>
                  <a:lnTo>
                    <a:pt x="23" y="906"/>
                  </a:lnTo>
                  <a:cubicBezTo>
                    <a:pt x="0" y="952"/>
                    <a:pt x="3" y="1007"/>
                    <a:pt x="30" y="1050"/>
                  </a:cubicBezTo>
                  <a:cubicBezTo>
                    <a:pt x="57" y="1094"/>
                    <a:pt x="105" y="1121"/>
                    <a:pt x="157" y="1121"/>
                  </a:cubicBezTo>
                  <a:lnTo>
                    <a:pt x="544" y="1121"/>
                  </a:lnTo>
                  <a:lnTo>
                    <a:pt x="252" y="1728"/>
                  </a:lnTo>
                  <a:cubicBezTo>
                    <a:pt x="216" y="1803"/>
                    <a:pt x="249" y="1891"/>
                    <a:pt x="322" y="1927"/>
                  </a:cubicBezTo>
                  <a:cubicBezTo>
                    <a:pt x="343" y="1938"/>
                    <a:pt x="364" y="1942"/>
                    <a:pt x="386" y="1942"/>
                  </a:cubicBezTo>
                  <a:cubicBezTo>
                    <a:pt x="441" y="1942"/>
                    <a:pt x="496" y="1911"/>
                    <a:pt x="522" y="1856"/>
                  </a:cubicBezTo>
                  <a:lnTo>
                    <a:pt x="916" y="1035"/>
                  </a:lnTo>
                  <a:cubicBezTo>
                    <a:pt x="938" y="988"/>
                    <a:pt x="935" y="935"/>
                    <a:pt x="908" y="891"/>
                  </a:cubicBezTo>
                  <a:cubicBezTo>
                    <a:pt x="882" y="848"/>
                    <a:pt x="833" y="822"/>
                    <a:pt x="782" y="822"/>
                  </a:cubicBezTo>
                  <a:lnTo>
                    <a:pt x="394" y="822"/>
                  </a:lnTo>
                  <a:lnTo>
                    <a:pt x="686" y="215"/>
                  </a:lnTo>
                  <a:cubicBezTo>
                    <a:pt x="722" y="140"/>
                    <a:pt x="689" y="52"/>
                    <a:pt x="616" y="16"/>
                  </a:cubicBezTo>
                  <a:cubicBezTo>
                    <a:pt x="596" y="5"/>
                    <a:pt x="574" y="1"/>
                    <a:pt x="55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4"/>
            <p:cNvSpPr/>
            <p:nvPr/>
          </p:nvSpPr>
          <p:spPr>
            <a:xfrm>
              <a:off x="4905150" y="3726175"/>
              <a:ext cx="29925" cy="44150"/>
            </a:xfrm>
            <a:custGeom>
              <a:avLst/>
              <a:gdLst/>
              <a:ahLst/>
              <a:cxnLst/>
              <a:rect l="l" t="t" r="r" b="b"/>
              <a:pathLst>
                <a:path w="1197" h="1766" extrusionOk="0">
                  <a:moveTo>
                    <a:pt x="579" y="297"/>
                  </a:moveTo>
                  <a:cubicBezTo>
                    <a:pt x="683" y="297"/>
                    <a:pt x="767" y="382"/>
                    <a:pt x="767" y="486"/>
                  </a:cubicBezTo>
                  <a:cubicBezTo>
                    <a:pt x="767" y="590"/>
                    <a:pt x="683" y="675"/>
                    <a:pt x="579" y="675"/>
                  </a:cubicBezTo>
                  <a:lnTo>
                    <a:pt x="301" y="675"/>
                  </a:lnTo>
                  <a:lnTo>
                    <a:pt x="301" y="297"/>
                  </a:lnTo>
                  <a:close/>
                  <a:moveTo>
                    <a:pt x="653" y="973"/>
                  </a:moveTo>
                  <a:cubicBezTo>
                    <a:pt x="787" y="973"/>
                    <a:pt x="898" y="1083"/>
                    <a:pt x="898" y="1219"/>
                  </a:cubicBezTo>
                  <a:cubicBezTo>
                    <a:pt x="898" y="1355"/>
                    <a:pt x="787" y="1464"/>
                    <a:pt x="653" y="1464"/>
                  </a:cubicBezTo>
                  <a:cubicBezTo>
                    <a:pt x="589" y="1464"/>
                    <a:pt x="424" y="1464"/>
                    <a:pt x="302" y="1466"/>
                  </a:cubicBezTo>
                  <a:lnTo>
                    <a:pt x="302" y="973"/>
                  </a:lnTo>
                  <a:close/>
                  <a:moveTo>
                    <a:pt x="150" y="0"/>
                  </a:moveTo>
                  <a:cubicBezTo>
                    <a:pt x="68" y="0"/>
                    <a:pt x="1" y="67"/>
                    <a:pt x="1" y="150"/>
                  </a:cubicBezTo>
                  <a:lnTo>
                    <a:pt x="1" y="825"/>
                  </a:lnTo>
                  <a:lnTo>
                    <a:pt x="1" y="826"/>
                  </a:lnTo>
                  <a:lnTo>
                    <a:pt x="1" y="1617"/>
                  </a:lnTo>
                  <a:cubicBezTo>
                    <a:pt x="1" y="1657"/>
                    <a:pt x="16" y="1694"/>
                    <a:pt x="45" y="1723"/>
                  </a:cubicBezTo>
                  <a:cubicBezTo>
                    <a:pt x="75" y="1750"/>
                    <a:pt x="113" y="1765"/>
                    <a:pt x="152" y="1765"/>
                  </a:cubicBezTo>
                  <a:cubicBezTo>
                    <a:pt x="153" y="1765"/>
                    <a:pt x="544" y="1764"/>
                    <a:pt x="653" y="1764"/>
                  </a:cubicBezTo>
                  <a:cubicBezTo>
                    <a:pt x="952" y="1764"/>
                    <a:pt x="1197" y="1519"/>
                    <a:pt x="1197" y="1220"/>
                  </a:cubicBezTo>
                  <a:cubicBezTo>
                    <a:pt x="1197" y="1037"/>
                    <a:pt x="1106" y="877"/>
                    <a:pt x="967" y="778"/>
                  </a:cubicBezTo>
                  <a:cubicBezTo>
                    <a:pt x="1028" y="697"/>
                    <a:pt x="1064" y="597"/>
                    <a:pt x="1064" y="487"/>
                  </a:cubicBezTo>
                  <a:cubicBezTo>
                    <a:pt x="1064" y="218"/>
                    <a:pt x="846" y="0"/>
                    <a:pt x="57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4"/>
            <p:cNvSpPr/>
            <p:nvPr/>
          </p:nvSpPr>
          <p:spPr>
            <a:xfrm>
              <a:off x="4854475" y="3792200"/>
              <a:ext cx="200275" cy="178425"/>
            </a:xfrm>
            <a:custGeom>
              <a:avLst/>
              <a:gdLst/>
              <a:ahLst/>
              <a:cxnLst/>
              <a:rect l="l" t="t" r="r" b="b"/>
              <a:pathLst>
                <a:path w="8011" h="7137" extrusionOk="0">
                  <a:moveTo>
                    <a:pt x="4011" y="1079"/>
                  </a:moveTo>
                  <a:cubicBezTo>
                    <a:pt x="5184" y="1079"/>
                    <a:pt x="6179" y="1627"/>
                    <a:pt x="6514" y="2380"/>
                  </a:cubicBezTo>
                  <a:cubicBezTo>
                    <a:pt x="6355" y="2185"/>
                    <a:pt x="6155" y="2009"/>
                    <a:pt x="5918" y="1859"/>
                  </a:cubicBezTo>
                  <a:cubicBezTo>
                    <a:pt x="5390" y="1522"/>
                    <a:pt x="4712" y="1337"/>
                    <a:pt x="4011" y="1337"/>
                  </a:cubicBezTo>
                  <a:cubicBezTo>
                    <a:pt x="3855" y="1337"/>
                    <a:pt x="3699" y="1347"/>
                    <a:pt x="3550" y="1365"/>
                  </a:cubicBezTo>
                  <a:cubicBezTo>
                    <a:pt x="3188" y="1407"/>
                    <a:pt x="2843" y="1499"/>
                    <a:pt x="2526" y="1636"/>
                  </a:cubicBezTo>
                  <a:cubicBezTo>
                    <a:pt x="2105" y="1820"/>
                    <a:pt x="1760" y="2072"/>
                    <a:pt x="1516" y="2371"/>
                  </a:cubicBezTo>
                  <a:cubicBezTo>
                    <a:pt x="1569" y="2252"/>
                    <a:pt x="1641" y="2134"/>
                    <a:pt x="1728" y="2025"/>
                  </a:cubicBezTo>
                  <a:cubicBezTo>
                    <a:pt x="1948" y="1751"/>
                    <a:pt x="2266" y="1517"/>
                    <a:pt x="2645" y="1352"/>
                  </a:cubicBezTo>
                  <a:cubicBezTo>
                    <a:pt x="2935" y="1226"/>
                    <a:pt x="3250" y="1142"/>
                    <a:pt x="3585" y="1104"/>
                  </a:cubicBezTo>
                  <a:cubicBezTo>
                    <a:pt x="3722" y="1087"/>
                    <a:pt x="3866" y="1079"/>
                    <a:pt x="4011" y="1079"/>
                  </a:cubicBezTo>
                  <a:close/>
                  <a:moveTo>
                    <a:pt x="4011" y="1639"/>
                  </a:moveTo>
                  <a:cubicBezTo>
                    <a:pt x="4259" y="1639"/>
                    <a:pt x="4500" y="1663"/>
                    <a:pt x="4730" y="1711"/>
                  </a:cubicBezTo>
                  <a:cubicBezTo>
                    <a:pt x="4505" y="2044"/>
                    <a:pt x="4181" y="2406"/>
                    <a:pt x="3865" y="2672"/>
                  </a:cubicBezTo>
                  <a:cubicBezTo>
                    <a:pt x="3509" y="2972"/>
                    <a:pt x="3261" y="3075"/>
                    <a:pt x="3124" y="3075"/>
                  </a:cubicBezTo>
                  <a:cubicBezTo>
                    <a:pt x="3090" y="3075"/>
                    <a:pt x="3063" y="3068"/>
                    <a:pt x="3043" y="3057"/>
                  </a:cubicBezTo>
                  <a:cubicBezTo>
                    <a:pt x="2981" y="3022"/>
                    <a:pt x="2986" y="2925"/>
                    <a:pt x="3056" y="2770"/>
                  </a:cubicBezTo>
                  <a:cubicBezTo>
                    <a:pt x="3090" y="2698"/>
                    <a:pt x="3059" y="2612"/>
                    <a:pt x="2988" y="2576"/>
                  </a:cubicBezTo>
                  <a:cubicBezTo>
                    <a:pt x="2967" y="2565"/>
                    <a:pt x="2943" y="2559"/>
                    <a:pt x="2921" y="2559"/>
                  </a:cubicBezTo>
                  <a:cubicBezTo>
                    <a:pt x="2868" y="2559"/>
                    <a:pt x="2818" y="2587"/>
                    <a:pt x="2791" y="2635"/>
                  </a:cubicBezTo>
                  <a:cubicBezTo>
                    <a:pt x="2789" y="2637"/>
                    <a:pt x="2657" y="2868"/>
                    <a:pt x="2453" y="3113"/>
                  </a:cubicBezTo>
                  <a:cubicBezTo>
                    <a:pt x="2196" y="3423"/>
                    <a:pt x="1942" y="3617"/>
                    <a:pt x="1719" y="3672"/>
                  </a:cubicBezTo>
                  <a:cubicBezTo>
                    <a:pt x="1673" y="3684"/>
                    <a:pt x="1628" y="3690"/>
                    <a:pt x="1585" y="3690"/>
                  </a:cubicBezTo>
                  <a:cubicBezTo>
                    <a:pt x="1519" y="3690"/>
                    <a:pt x="1456" y="3676"/>
                    <a:pt x="1395" y="3649"/>
                  </a:cubicBezTo>
                  <a:cubicBezTo>
                    <a:pt x="1402" y="3502"/>
                    <a:pt x="1411" y="3356"/>
                    <a:pt x="1421" y="3211"/>
                  </a:cubicBezTo>
                  <a:cubicBezTo>
                    <a:pt x="1538" y="2672"/>
                    <a:pt x="1981" y="2200"/>
                    <a:pt x="2645" y="1911"/>
                  </a:cubicBezTo>
                  <a:cubicBezTo>
                    <a:pt x="2935" y="1785"/>
                    <a:pt x="3250" y="1701"/>
                    <a:pt x="3585" y="1663"/>
                  </a:cubicBezTo>
                  <a:cubicBezTo>
                    <a:pt x="3722" y="1646"/>
                    <a:pt x="3866" y="1639"/>
                    <a:pt x="4011" y="1639"/>
                  </a:cubicBezTo>
                  <a:close/>
                  <a:moveTo>
                    <a:pt x="4005" y="0"/>
                  </a:moveTo>
                  <a:cubicBezTo>
                    <a:pt x="1796" y="0"/>
                    <a:pt x="1" y="1821"/>
                    <a:pt x="1" y="4057"/>
                  </a:cubicBezTo>
                  <a:cubicBezTo>
                    <a:pt x="1" y="5137"/>
                    <a:pt x="422" y="5837"/>
                    <a:pt x="1289" y="6193"/>
                  </a:cubicBezTo>
                  <a:cubicBezTo>
                    <a:pt x="1560" y="6715"/>
                    <a:pt x="2092" y="7076"/>
                    <a:pt x="2719" y="7106"/>
                  </a:cubicBezTo>
                  <a:cubicBezTo>
                    <a:pt x="3148" y="7126"/>
                    <a:pt x="3580" y="7137"/>
                    <a:pt x="4011" y="7137"/>
                  </a:cubicBezTo>
                  <a:cubicBezTo>
                    <a:pt x="4443" y="7137"/>
                    <a:pt x="4875" y="7126"/>
                    <a:pt x="5305" y="7106"/>
                  </a:cubicBezTo>
                  <a:cubicBezTo>
                    <a:pt x="5934" y="7076"/>
                    <a:pt x="6468" y="6713"/>
                    <a:pt x="6738" y="6188"/>
                  </a:cubicBezTo>
                  <a:cubicBezTo>
                    <a:pt x="7594" y="5829"/>
                    <a:pt x="8011" y="5132"/>
                    <a:pt x="8011" y="4060"/>
                  </a:cubicBezTo>
                  <a:cubicBezTo>
                    <a:pt x="8011" y="2858"/>
                    <a:pt x="7489" y="1726"/>
                    <a:pt x="6578" y="952"/>
                  </a:cubicBezTo>
                  <a:cubicBezTo>
                    <a:pt x="6550" y="928"/>
                    <a:pt x="6516" y="916"/>
                    <a:pt x="6482" y="916"/>
                  </a:cubicBezTo>
                  <a:cubicBezTo>
                    <a:pt x="6440" y="916"/>
                    <a:pt x="6398" y="934"/>
                    <a:pt x="6368" y="969"/>
                  </a:cubicBezTo>
                  <a:cubicBezTo>
                    <a:pt x="6314" y="1032"/>
                    <a:pt x="6321" y="1125"/>
                    <a:pt x="6385" y="1179"/>
                  </a:cubicBezTo>
                  <a:cubicBezTo>
                    <a:pt x="7228" y="1897"/>
                    <a:pt x="7712" y="2947"/>
                    <a:pt x="7712" y="4062"/>
                  </a:cubicBezTo>
                  <a:cubicBezTo>
                    <a:pt x="7712" y="4895"/>
                    <a:pt x="7446" y="5450"/>
                    <a:pt x="6884" y="5784"/>
                  </a:cubicBezTo>
                  <a:cubicBezTo>
                    <a:pt x="6904" y="5692"/>
                    <a:pt x="6918" y="5597"/>
                    <a:pt x="6922" y="5497"/>
                  </a:cubicBezTo>
                  <a:cubicBezTo>
                    <a:pt x="6961" y="4747"/>
                    <a:pt x="6953" y="3984"/>
                    <a:pt x="6901" y="3234"/>
                  </a:cubicBezTo>
                  <a:cubicBezTo>
                    <a:pt x="6920" y="3135"/>
                    <a:pt x="6930" y="3034"/>
                    <a:pt x="6930" y="2933"/>
                  </a:cubicBezTo>
                  <a:cubicBezTo>
                    <a:pt x="6930" y="2348"/>
                    <a:pt x="6620" y="1802"/>
                    <a:pt x="6057" y="1396"/>
                  </a:cubicBezTo>
                  <a:cubicBezTo>
                    <a:pt x="5508" y="998"/>
                    <a:pt x="4782" y="780"/>
                    <a:pt x="4010" y="780"/>
                  </a:cubicBezTo>
                  <a:cubicBezTo>
                    <a:pt x="3852" y="780"/>
                    <a:pt x="3697" y="789"/>
                    <a:pt x="3549" y="807"/>
                  </a:cubicBezTo>
                  <a:cubicBezTo>
                    <a:pt x="3187" y="849"/>
                    <a:pt x="2842" y="940"/>
                    <a:pt x="2525" y="1078"/>
                  </a:cubicBezTo>
                  <a:cubicBezTo>
                    <a:pt x="2102" y="1263"/>
                    <a:pt x="1744" y="1526"/>
                    <a:pt x="1495" y="1839"/>
                  </a:cubicBezTo>
                  <a:cubicBezTo>
                    <a:pt x="1231" y="2169"/>
                    <a:pt x="1092" y="2548"/>
                    <a:pt x="1092" y="2933"/>
                  </a:cubicBezTo>
                  <a:cubicBezTo>
                    <a:pt x="1092" y="3034"/>
                    <a:pt x="1101" y="3135"/>
                    <a:pt x="1121" y="3234"/>
                  </a:cubicBezTo>
                  <a:cubicBezTo>
                    <a:pt x="1089" y="3702"/>
                    <a:pt x="1073" y="4173"/>
                    <a:pt x="1075" y="4633"/>
                  </a:cubicBezTo>
                  <a:cubicBezTo>
                    <a:pt x="1075" y="4716"/>
                    <a:pt x="1142" y="4781"/>
                    <a:pt x="1224" y="4781"/>
                  </a:cubicBezTo>
                  <a:lnTo>
                    <a:pt x="1226" y="4781"/>
                  </a:lnTo>
                  <a:cubicBezTo>
                    <a:pt x="1308" y="4781"/>
                    <a:pt x="1375" y="4714"/>
                    <a:pt x="1374" y="4631"/>
                  </a:cubicBezTo>
                  <a:cubicBezTo>
                    <a:pt x="1373" y="4409"/>
                    <a:pt x="1375" y="4184"/>
                    <a:pt x="1383" y="3958"/>
                  </a:cubicBezTo>
                  <a:cubicBezTo>
                    <a:pt x="1449" y="3975"/>
                    <a:pt x="1517" y="3985"/>
                    <a:pt x="1585" y="3985"/>
                  </a:cubicBezTo>
                  <a:cubicBezTo>
                    <a:pt x="1654" y="3985"/>
                    <a:pt x="1722" y="3977"/>
                    <a:pt x="1793" y="3959"/>
                  </a:cubicBezTo>
                  <a:cubicBezTo>
                    <a:pt x="2184" y="3860"/>
                    <a:pt x="2535" y="3496"/>
                    <a:pt x="2766" y="3198"/>
                  </a:cubicBezTo>
                  <a:cubicBezTo>
                    <a:pt x="2804" y="3253"/>
                    <a:pt x="2853" y="3290"/>
                    <a:pt x="2896" y="3314"/>
                  </a:cubicBezTo>
                  <a:cubicBezTo>
                    <a:pt x="2965" y="3353"/>
                    <a:pt x="3042" y="3370"/>
                    <a:pt x="3122" y="3370"/>
                  </a:cubicBezTo>
                  <a:cubicBezTo>
                    <a:pt x="3423" y="3370"/>
                    <a:pt x="3782" y="3129"/>
                    <a:pt x="4057" y="2898"/>
                  </a:cubicBezTo>
                  <a:cubicBezTo>
                    <a:pt x="4427" y="2587"/>
                    <a:pt x="4793" y="2168"/>
                    <a:pt x="5036" y="1783"/>
                  </a:cubicBezTo>
                  <a:cubicBezTo>
                    <a:pt x="5851" y="2029"/>
                    <a:pt x="6463" y="2561"/>
                    <a:pt x="6603" y="3209"/>
                  </a:cubicBezTo>
                  <a:cubicBezTo>
                    <a:pt x="6658" y="3963"/>
                    <a:pt x="6665" y="4726"/>
                    <a:pt x="6627" y="5480"/>
                  </a:cubicBezTo>
                  <a:cubicBezTo>
                    <a:pt x="6589" y="6202"/>
                    <a:pt x="6016" y="6775"/>
                    <a:pt x="5292" y="6807"/>
                  </a:cubicBezTo>
                  <a:cubicBezTo>
                    <a:pt x="4868" y="6827"/>
                    <a:pt x="4440" y="6838"/>
                    <a:pt x="4013" y="6838"/>
                  </a:cubicBezTo>
                  <a:cubicBezTo>
                    <a:pt x="3585" y="6838"/>
                    <a:pt x="3157" y="6827"/>
                    <a:pt x="2732" y="6807"/>
                  </a:cubicBezTo>
                  <a:cubicBezTo>
                    <a:pt x="2009" y="6775"/>
                    <a:pt x="1435" y="6204"/>
                    <a:pt x="1398" y="5480"/>
                  </a:cubicBezTo>
                  <a:cubicBezTo>
                    <a:pt x="1393" y="5383"/>
                    <a:pt x="1389" y="5299"/>
                    <a:pt x="1387" y="5222"/>
                  </a:cubicBezTo>
                  <a:cubicBezTo>
                    <a:pt x="1384" y="5141"/>
                    <a:pt x="1318" y="5078"/>
                    <a:pt x="1238" y="5078"/>
                  </a:cubicBezTo>
                  <a:cubicBezTo>
                    <a:pt x="1236" y="5078"/>
                    <a:pt x="1235" y="5078"/>
                    <a:pt x="1233" y="5078"/>
                  </a:cubicBezTo>
                  <a:cubicBezTo>
                    <a:pt x="1150" y="5080"/>
                    <a:pt x="1086" y="5150"/>
                    <a:pt x="1089" y="5232"/>
                  </a:cubicBezTo>
                  <a:cubicBezTo>
                    <a:pt x="1091" y="5311"/>
                    <a:pt x="1095" y="5397"/>
                    <a:pt x="1100" y="5495"/>
                  </a:cubicBezTo>
                  <a:cubicBezTo>
                    <a:pt x="1105" y="5595"/>
                    <a:pt x="1120" y="5695"/>
                    <a:pt x="1141" y="5789"/>
                  </a:cubicBezTo>
                  <a:cubicBezTo>
                    <a:pt x="569" y="5455"/>
                    <a:pt x="299" y="4898"/>
                    <a:pt x="299" y="4057"/>
                  </a:cubicBezTo>
                  <a:cubicBezTo>
                    <a:pt x="299" y="1985"/>
                    <a:pt x="1961" y="299"/>
                    <a:pt x="4005" y="299"/>
                  </a:cubicBezTo>
                  <a:cubicBezTo>
                    <a:pt x="4683" y="299"/>
                    <a:pt x="5346" y="487"/>
                    <a:pt x="5922" y="841"/>
                  </a:cubicBezTo>
                  <a:cubicBezTo>
                    <a:pt x="5946" y="856"/>
                    <a:pt x="5973" y="863"/>
                    <a:pt x="5999" y="863"/>
                  </a:cubicBezTo>
                  <a:cubicBezTo>
                    <a:pt x="6050" y="863"/>
                    <a:pt x="6099" y="837"/>
                    <a:pt x="6128" y="791"/>
                  </a:cubicBezTo>
                  <a:cubicBezTo>
                    <a:pt x="6171" y="720"/>
                    <a:pt x="6149" y="630"/>
                    <a:pt x="6079" y="586"/>
                  </a:cubicBezTo>
                  <a:cubicBezTo>
                    <a:pt x="5455" y="203"/>
                    <a:pt x="4738" y="0"/>
                    <a:pt x="400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4"/>
            <p:cNvSpPr/>
            <p:nvPr/>
          </p:nvSpPr>
          <p:spPr>
            <a:xfrm>
              <a:off x="4936275" y="3918400"/>
              <a:ext cx="36875" cy="16475"/>
            </a:xfrm>
            <a:custGeom>
              <a:avLst/>
              <a:gdLst/>
              <a:ahLst/>
              <a:cxnLst/>
              <a:rect l="l" t="t" r="r" b="b"/>
              <a:pathLst>
                <a:path w="1475" h="659" extrusionOk="0">
                  <a:moveTo>
                    <a:pt x="171" y="0"/>
                  </a:moveTo>
                  <a:cubicBezTo>
                    <a:pt x="150" y="0"/>
                    <a:pt x="128" y="5"/>
                    <a:pt x="107" y="15"/>
                  </a:cubicBezTo>
                  <a:cubicBezTo>
                    <a:pt x="33" y="50"/>
                    <a:pt x="0" y="140"/>
                    <a:pt x="36" y="215"/>
                  </a:cubicBezTo>
                  <a:cubicBezTo>
                    <a:pt x="167" y="483"/>
                    <a:pt x="441" y="658"/>
                    <a:pt x="739" y="658"/>
                  </a:cubicBezTo>
                  <a:cubicBezTo>
                    <a:pt x="1038" y="658"/>
                    <a:pt x="1313" y="484"/>
                    <a:pt x="1440" y="215"/>
                  </a:cubicBezTo>
                  <a:cubicBezTo>
                    <a:pt x="1475" y="140"/>
                    <a:pt x="1444" y="51"/>
                    <a:pt x="1370" y="15"/>
                  </a:cubicBezTo>
                  <a:cubicBezTo>
                    <a:pt x="1349" y="6"/>
                    <a:pt x="1327" y="1"/>
                    <a:pt x="1306" y="1"/>
                  </a:cubicBezTo>
                  <a:cubicBezTo>
                    <a:pt x="1250" y="1"/>
                    <a:pt x="1196" y="32"/>
                    <a:pt x="1170" y="86"/>
                  </a:cubicBezTo>
                  <a:cubicBezTo>
                    <a:pt x="1092" y="252"/>
                    <a:pt x="923" y="359"/>
                    <a:pt x="738" y="359"/>
                  </a:cubicBezTo>
                  <a:cubicBezTo>
                    <a:pt x="554" y="359"/>
                    <a:pt x="385" y="252"/>
                    <a:pt x="307" y="86"/>
                  </a:cubicBezTo>
                  <a:cubicBezTo>
                    <a:pt x="281" y="32"/>
                    <a:pt x="227" y="0"/>
                    <a:pt x="17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4"/>
            <p:cNvSpPr/>
            <p:nvPr/>
          </p:nvSpPr>
          <p:spPr>
            <a:xfrm>
              <a:off x="4977200" y="3887300"/>
              <a:ext cx="25000" cy="24325"/>
            </a:xfrm>
            <a:custGeom>
              <a:avLst/>
              <a:gdLst/>
              <a:ahLst/>
              <a:cxnLst/>
              <a:rect l="l" t="t" r="r" b="b"/>
              <a:pathLst>
                <a:path w="1000" h="973" extrusionOk="0">
                  <a:moveTo>
                    <a:pt x="392" y="0"/>
                  </a:moveTo>
                  <a:cubicBezTo>
                    <a:pt x="254" y="0"/>
                    <a:pt x="141" y="169"/>
                    <a:pt x="141" y="375"/>
                  </a:cubicBezTo>
                  <a:cubicBezTo>
                    <a:pt x="141" y="479"/>
                    <a:pt x="170" y="572"/>
                    <a:pt x="215" y="640"/>
                  </a:cubicBezTo>
                  <a:cubicBezTo>
                    <a:pt x="142" y="666"/>
                    <a:pt x="101" y="691"/>
                    <a:pt x="96" y="694"/>
                  </a:cubicBezTo>
                  <a:cubicBezTo>
                    <a:pt x="24" y="735"/>
                    <a:pt x="0" y="827"/>
                    <a:pt x="42" y="898"/>
                  </a:cubicBezTo>
                  <a:cubicBezTo>
                    <a:pt x="70" y="946"/>
                    <a:pt x="120" y="972"/>
                    <a:pt x="171" y="972"/>
                  </a:cubicBezTo>
                  <a:cubicBezTo>
                    <a:pt x="197" y="972"/>
                    <a:pt x="222" y="966"/>
                    <a:pt x="245" y="952"/>
                  </a:cubicBezTo>
                  <a:cubicBezTo>
                    <a:pt x="252" y="948"/>
                    <a:pt x="391" y="872"/>
                    <a:pt x="614" y="872"/>
                  </a:cubicBezTo>
                  <a:cubicBezTo>
                    <a:pt x="674" y="872"/>
                    <a:pt x="739" y="878"/>
                    <a:pt x="810" y="891"/>
                  </a:cubicBezTo>
                  <a:cubicBezTo>
                    <a:pt x="819" y="893"/>
                    <a:pt x="829" y="894"/>
                    <a:pt x="838" y="894"/>
                  </a:cubicBezTo>
                  <a:cubicBezTo>
                    <a:pt x="908" y="894"/>
                    <a:pt x="971" y="845"/>
                    <a:pt x="984" y="773"/>
                  </a:cubicBezTo>
                  <a:cubicBezTo>
                    <a:pt x="1000" y="692"/>
                    <a:pt x="947" y="613"/>
                    <a:pt x="866" y="598"/>
                  </a:cubicBezTo>
                  <a:cubicBezTo>
                    <a:pt x="773" y="581"/>
                    <a:pt x="683" y="573"/>
                    <a:pt x="604" y="573"/>
                  </a:cubicBezTo>
                  <a:cubicBezTo>
                    <a:pt x="629" y="516"/>
                    <a:pt x="642" y="448"/>
                    <a:pt x="642" y="375"/>
                  </a:cubicBezTo>
                  <a:cubicBezTo>
                    <a:pt x="642" y="167"/>
                    <a:pt x="530" y="0"/>
                    <a:pt x="3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4"/>
            <p:cNvSpPr/>
            <p:nvPr/>
          </p:nvSpPr>
          <p:spPr>
            <a:xfrm>
              <a:off x="4907325" y="3887325"/>
              <a:ext cx="24975" cy="24300"/>
            </a:xfrm>
            <a:custGeom>
              <a:avLst/>
              <a:gdLst/>
              <a:ahLst/>
              <a:cxnLst/>
              <a:rect l="l" t="t" r="r" b="b"/>
              <a:pathLst>
                <a:path w="999" h="972" extrusionOk="0">
                  <a:moveTo>
                    <a:pt x="609" y="1"/>
                  </a:moveTo>
                  <a:cubicBezTo>
                    <a:pt x="472" y="1"/>
                    <a:pt x="359" y="169"/>
                    <a:pt x="359" y="375"/>
                  </a:cubicBezTo>
                  <a:cubicBezTo>
                    <a:pt x="359" y="448"/>
                    <a:pt x="373" y="517"/>
                    <a:pt x="397" y="574"/>
                  </a:cubicBezTo>
                  <a:cubicBezTo>
                    <a:pt x="391" y="574"/>
                    <a:pt x="386" y="574"/>
                    <a:pt x="380" y="574"/>
                  </a:cubicBezTo>
                  <a:cubicBezTo>
                    <a:pt x="304" y="574"/>
                    <a:pt x="221" y="581"/>
                    <a:pt x="134" y="597"/>
                  </a:cubicBezTo>
                  <a:cubicBezTo>
                    <a:pt x="53" y="612"/>
                    <a:pt x="0" y="691"/>
                    <a:pt x="15" y="772"/>
                  </a:cubicBezTo>
                  <a:cubicBezTo>
                    <a:pt x="29" y="844"/>
                    <a:pt x="92" y="893"/>
                    <a:pt x="162" y="893"/>
                  </a:cubicBezTo>
                  <a:cubicBezTo>
                    <a:pt x="171" y="893"/>
                    <a:pt x="181" y="892"/>
                    <a:pt x="190" y="890"/>
                  </a:cubicBezTo>
                  <a:cubicBezTo>
                    <a:pt x="261" y="877"/>
                    <a:pt x="327" y="871"/>
                    <a:pt x="386" y="871"/>
                  </a:cubicBezTo>
                  <a:cubicBezTo>
                    <a:pt x="608" y="871"/>
                    <a:pt x="746" y="946"/>
                    <a:pt x="755" y="951"/>
                  </a:cubicBezTo>
                  <a:cubicBezTo>
                    <a:pt x="778" y="965"/>
                    <a:pt x="803" y="971"/>
                    <a:pt x="829" y="971"/>
                  </a:cubicBezTo>
                  <a:cubicBezTo>
                    <a:pt x="880" y="971"/>
                    <a:pt x="931" y="945"/>
                    <a:pt x="958" y="898"/>
                  </a:cubicBezTo>
                  <a:cubicBezTo>
                    <a:pt x="999" y="827"/>
                    <a:pt x="976" y="736"/>
                    <a:pt x="905" y="694"/>
                  </a:cubicBezTo>
                  <a:cubicBezTo>
                    <a:pt x="900" y="692"/>
                    <a:pt x="859" y="667"/>
                    <a:pt x="786" y="641"/>
                  </a:cubicBezTo>
                  <a:cubicBezTo>
                    <a:pt x="832" y="573"/>
                    <a:pt x="860" y="479"/>
                    <a:pt x="860" y="375"/>
                  </a:cubicBezTo>
                  <a:cubicBezTo>
                    <a:pt x="860" y="168"/>
                    <a:pt x="747" y="1"/>
                    <a:pt x="60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 name="Google Shape;474;p34"/>
          <p:cNvGrpSpPr/>
          <p:nvPr/>
        </p:nvGrpSpPr>
        <p:grpSpPr>
          <a:xfrm>
            <a:off x="1580303" y="3303025"/>
            <a:ext cx="256564" cy="310310"/>
            <a:chOff x="2957050" y="3079075"/>
            <a:chExt cx="208250" cy="251875"/>
          </a:xfrm>
        </p:grpSpPr>
        <p:sp>
          <p:nvSpPr>
            <p:cNvPr id="475" name="Google Shape;475;p34"/>
            <p:cNvSpPr/>
            <p:nvPr/>
          </p:nvSpPr>
          <p:spPr>
            <a:xfrm>
              <a:off x="2957050" y="3079075"/>
              <a:ext cx="208250" cy="251875"/>
            </a:xfrm>
            <a:custGeom>
              <a:avLst/>
              <a:gdLst/>
              <a:ahLst/>
              <a:cxnLst/>
              <a:rect l="l" t="t" r="r" b="b"/>
              <a:pathLst>
                <a:path w="8330" h="10075" extrusionOk="0">
                  <a:moveTo>
                    <a:pt x="3157" y="294"/>
                  </a:moveTo>
                  <a:lnTo>
                    <a:pt x="3157" y="1684"/>
                  </a:lnTo>
                  <a:lnTo>
                    <a:pt x="2773" y="1291"/>
                  </a:lnTo>
                  <a:cubicBezTo>
                    <a:pt x="2745" y="1262"/>
                    <a:pt x="2707" y="1246"/>
                    <a:pt x="2668" y="1246"/>
                  </a:cubicBezTo>
                  <a:cubicBezTo>
                    <a:pt x="2628" y="1246"/>
                    <a:pt x="2589" y="1262"/>
                    <a:pt x="2562" y="1291"/>
                  </a:cubicBezTo>
                  <a:lnTo>
                    <a:pt x="2177" y="1684"/>
                  </a:lnTo>
                  <a:lnTo>
                    <a:pt x="2177" y="294"/>
                  </a:lnTo>
                  <a:close/>
                  <a:moveTo>
                    <a:pt x="878" y="310"/>
                  </a:moveTo>
                  <a:lnTo>
                    <a:pt x="878" y="8038"/>
                  </a:lnTo>
                  <a:cubicBezTo>
                    <a:pt x="652" y="8070"/>
                    <a:pt x="449" y="8178"/>
                    <a:pt x="297" y="8333"/>
                  </a:cubicBezTo>
                  <a:lnTo>
                    <a:pt x="297" y="1024"/>
                  </a:lnTo>
                  <a:cubicBezTo>
                    <a:pt x="297" y="828"/>
                    <a:pt x="372" y="645"/>
                    <a:pt x="510" y="508"/>
                  </a:cubicBezTo>
                  <a:cubicBezTo>
                    <a:pt x="612" y="407"/>
                    <a:pt x="739" y="338"/>
                    <a:pt x="878" y="310"/>
                  </a:cubicBezTo>
                  <a:close/>
                  <a:moveTo>
                    <a:pt x="8034" y="8321"/>
                  </a:moveTo>
                  <a:lnTo>
                    <a:pt x="8034" y="8518"/>
                  </a:lnTo>
                  <a:lnTo>
                    <a:pt x="2090" y="8518"/>
                  </a:lnTo>
                  <a:cubicBezTo>
                    <a:pt x="2010" y="8518"/>
                    <a:pt x="1943" y="8583"/>
                    <a:pt x="1943" y="8666"/>
                  </a:cubicBezTo>
                  <a:cubicBezTo>
                    <a:pt x="1943" y="8747"/>
                    <a:pt x="2007" y="8814"/>
                    <a:pt x="2090" y="8814"/>
                  </a:cubicBezTo>
                  <a:lnTo>
                    <a:pt x="8034" y="8814"/>
                  </a:lnTo>
                  <a:lnTo>
                    <a:pt x="8034" y="9288"/>
                  </a:lnTo>
                  <a:lnTo>
                    <a:pt x="1027" y="9288"/>
                  </a:lnTo>
                  <a:cubicBezTo>
                    <a:pt x="896" y="9288"/>
                    <a:pt x="791" y="9181"/>
                    <a:pt x="791" y="9051"/>
                  </a:cubicBezTo>
                  <a:cubicBezTo>
                    <a:pt x="791" y="8922"/>
                    <a:pt x="897" y="8815"/>
                    <a:pt x="1027" y="8815"/>
                  </a:cubicBezTo>
                  <a:lnTo>
                    <a:pt x="1501" y="8815"/>
                  </a:lnTo>
                  <a:cubicBezTo>
                    <a:pt x="1582" y="8815"/>
                    <a:pt x="1649" y="8749"/>
                    <a:pt x="1649" y="8667"/>
                  </a:cubicBezTo>
                  <a:cubicBezTo>
                    <a:pt x="1649" y="8586"/>
                    <a:pt x="1584" y="8519"/>
                    <a:pt x="1501" y="8519"/>
                  </a:cubicBezTo>
                  <a:lnTo>
                    <a:pt x="1027" y="8519"/>
                  </a:lnTo>
                  <a:cubicBezTo>
                    <a:pt x="733" y="8519"/>
                    <a:pt x="495" y="8758"/>
                    <a:pt x="495" y="9051"/>
                  </a:cubicBezTo>
                  <a:cubicBezTo>
                    <a:pt x="495" y="9345"/>
                    <a:pt x="734" y="9583"/>
                    <a:pt x="1027" y="9583"/>
                  </a:cubicBezTo>
                  <a:lnTo>
                    <a:pt x="8035" y="9583"/>
                  </a:lnTo>
                  <a:lnTo>
                    <a:pt x="8035" y="9781"/>
                  </a:lnTo>
                  <a:lnTo>
                    <a:pt x="1025" y="9781"/>
                  </a:lnTo>
                  <a:lnTo>
                    <a:pt x="1025" y="9780"/>
                  </a:lnTo>
                  <a:cubicBezTo>
                    <a:pt x="623" y="9780"/>
                    <a:pt x="297" y="9452"/>
                    <a:pt x="297" y="9050"/>
                  </a:cubicBezTo>
                  <a:cubicBezTo>
                    <a:pt x="297" y="8648"/>
                    <a:pt x="623" y="8321"/>
                    <a:pt x="1025" y="8321"/>
                  </a:cubicBezTo>
                  <a:close/>
                  <a:moveTo>
                    <a:pt x="1023" y="0"/>
                  </a:moveTo>
                  <a:cubicBezTo>
                    <a:pt x="750" y="0"/>
                    <a:pt x="493" y="106"/>
                    <a:pt x="299" y="300"/>
                  </a:cubicBezTo>
                  <a:cubicBezTo>
                    <a:pt x="107" y="492"/>
                    <a:pt x="0" y="749"/>
                    <a:pt x="0" y="1024"/>
                  </a:cubicBezTo>
                  <a:lnTo>
                    <a:pt x="0" y="9050"/>
                  </a:lnTo>
                  <a:lnTo>
                    <a:pt x="0" y="9051"/>
                  </a:lnTo>
                  <a:cubicBezTo>
                    <a:pt x="0" y="9616"/>
                    <a:pt x="460" y="10075"/>
                    <a:pt x="1024" y="10075"/>
                  </a:cubicBezTo>
                  <a:lnTo>
                    <a:pt x="8180" y="10075"/>
                  </a:lnTo>
                  <a:cubicBezTo>
                    <a:pt x="8260" y="10075"/>
                    <a:pt x="8327" y="10009"/>
                    <a:pt x="8327" y="9927"/>
                  </a:cubicBezTo>
                  <a:lnTo>
                    <a:pt x="8329" y="1426"/>
                  </a:lnTo>
                  <a:cubicBezTo>
                    <a:pt x="8329" y="1344"/>
                    <a:pt x="8263" y="1278"/>
                    <a:pt x="8181" y="1278"/>
                  </a:cubicBezTo>
                  <a:cubicBezTo>
                    <a:pt x="8100" y="1278"/>
                    <a:pt x="8033" y="1343"/>
                    <a:pt x="8033" y="1426"/>
                  </a:cubicBezTo>
                  <a:lnTo>
                    <a:pt x="8033" y="8027"/>
                  </a:lnTo>
                  <a:lnTo>
                    <a:pt x="1172" y="8027"/>
                  </a:lnTo>
                  <a:lnTo>
                    <a:pt x="1172" y="294"/>
                  </a:lnTo>
                  <a:lnTo>
                    <a:pt x="1882" y="294"/>
                  </a:lnTo>
                  <a:lnTo>
                    <a:pt x="1882" y="2047"/>
                  </a:lnTo>
                  <a:cubicBezTo>
                    <a:pt x="1882" y="2107"/>
                    <a:pt x="1918" y="2161"/>
                    <a:pt x="1975" y="2183"/>
                  </a:cubicBezTo>
                  <a:cubicBezTo>
                    <a:pt x="1993" y="2190"/>
                    <a:pt x="2012" y="2194"/>
                    <a:pt x="2030" y="2194"/>
                  </a:cubicBezTo>
                  <a:cubicBezTo>
                    <a:pt x="2069" y="2194"/>
                    <a:pt x="2107" y="2178"/>
                    <a:pt x="2135" y="2150"/>
                  </a:cubicBezTo>
                  <a:lnTo>
                    <a:pt x="2666" y="1605"/>
                  </a:lnTo>
                  <a:lnTo>
                    <a:pt x="3197" y="2150"/>
                  </a:lnTo>
                  <a:cubicBezTo>
                    <a:pt x="3225" y="2179"/>
                    <a:pt x="3264" y="2194"/>
                    <a:pt x="3302" y="2194"/>
                  </a:cubicBezTo>
                  <a:cubicBezTo>
                    <a:pt x="3322" y="2194"/>
                    <a:pt x="3339" y="2191"/>
                    <a:pt x="3358" y="2184"/>
                  </a:cubicBezTo>
                  <a:cubicBezTo>
                    <a:pt x="3413" y="2161"/>
                    <a:pt x="3450" y="2107"/>
                    <a:pt x="3450" y="2048"/>
                  </a:cubicBezTo>
                  <a:lnTo>
                    <a:pt x="3450" y="296"/>
                  </a:lnTo>
                  <a:lnTo>
                    <a:pt x="8031" y="296"/>
                  </a:lnTo>
                  <a:lnTo>
                    <a:pt x="8031" y="837"/>
                  </a:lnTo>
                  <a:cubicBezTo>
                    <a:pt x="8031" y="918"/>
                    <a:pt x="8096" y="985"/>
                    <a:pt x="8178" y="985"/>
                  </a:cubicBezTo>
                  <a:cubicBezTo>
                    <a:pt x="8259" y="985"/>
                    <a:pt x="8326" y="920"/>
                    <a:pt x="8326" y="837"/>
                  </a:cubicBezTo>
                  <a:lnTo>
                    <a:pt x="8326" y="148"/>
                  </a:lnTo>
                  <a:cubicBezTo>
                    <a:pt x="8326" y="67"/>
                    <a:pt x="8260" y="0"/>
                    <a:pt x="817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4"/>
            <p:cNvSpPr/>
            <p:nvPr/>
          </p:nvSpPr>
          <p:spPr>
            <a:xfrm>
              <a:off x="3005050" y="3140300"/>
              <a:ext cx="123225" cy="85300"/>
            </a:xfrm>
            <a:custGeom>
              <a:avLst/>
              <a:gdLst/>
              <a:ahLst/>
              <a:cxnLst/>
              <a:rect l="l" t="t" r="r" b="b"/>
              <a:pathLst>
                <a:path w="4929" h="3412" extrusionOk="0">
                  <a:moveTo>
                    <a:pt x="4163" y="294"/>
                  </a:moveTo>
                  <a:cubicBezTo>
                    <a:pt x="4421" y="294"/>
                    <a:pt x="4632" y="505"/>
                    <a:pt x="4632" y="763"/>
                  </a:cubicBezTo>
                  <a:lnTo>
                    <a:pt x="4632" y="2645"/>
                  </a:lnTo>
                  <a:cubicBezTo>
                    <a:pt x="4632" y="2904"/>
                    <a:pt x="4421" y="3115"/>
                    <a:pt x="4163" y="3115"/>
                  </a:cubicBezTo>
                  <a:lnTo>
                    <a:pt x="765" y="3115"/>
                  </a:lnTo>
                  <a:cubicBezTo>
                    <a:pt x="507" y="3115"/>
                    <a:pt x="296" y="2904"/>
                    <a:pt x="296" y="2645"/>
                  </a:cubicBezTo>
                  <a:lnTo>
                    <a:pt x="296" y="763"/>
                  </a:lnTo>
                  <a:cubicBezTo>
                    <a:pt x="296" y="505"/>
                    <a:pt x="507" y="294"/>
                    <a:pt x="765" y="294"/>
                  </a:cubicBezTo>
                  <a:close/>
                  <a:moveTo>
                    <a:pt x="765" y="0"/>
                  </a:moveTo>
                  <a:cubicBezTo>
                    <a:pt x="344" y="0"/>
                    <a:pt x="0" y="343"/>
                    <a:pt x="0" y="765"/>
                  </a:cubicBezTo>
                  <a:lnTo>
                    <a:pt x="0" y="2647"/>
                  </a:lnTo>
                  <a:cubicBezTo>
                    <a:pt x="0" y="3069"/>
                    <a:pt x="344" y="3411"/>
                    <a:pt x="765" y="3411"/>
                  </a:cubicBezTo>
                  <a:lnTo>
                    <a:pt x="4163" y="3411"/>
                  </a:lnTo>
                  <a:cubicBezTo>
                    <a:pt x="4585" y="3411"/>
                    <a:pt x="4928" y="3069"/>
                    <a:pt x="4928" y="2647"/>
                  </a:cubicBezTo>
                  <a:lnTo>
                    <a:pt x="4928" y="765"/>
                  </a:lnTo>
                  <a:cubicBezTo>
                    <a:pt x="4928" y="343"/>
                    <a:pt x="4585" y="0"/>
                    <a:pt x="416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4"/>
            <p:cNvSpPr/>
            <p:nvPr/>
          </p:nvSpPr>
          <p:spPr>
            <a:xfrm>
              <a:off x="3028275" y="3169450"/>
              <a:ext cx="76750" cy="7400"/>
            </a:xfrm>
            <a:custGeom>
              <a:avLst/>
              <a:gdLst/>
              <a:ahLst/>
              <a:cxnLst/>
              <a:rect l="l" t="t" r="r" b="b"/>
              <a:pathLst>
                <a:path w="3070" h="296" extrusionOk="0">
                  <a:moveTo>
                    <a:pt x="149" y="0"/>
                  </a:moveTo>
                  <a:cubicBezTo>
                    <a:pt x="68" y="0"/>
                    <a:pt x="1" y="66"/>
                    <a:pt x="1" y="148"/>
                  </a:cubicBezTo>
                  <a:cubicBezTo>
                    <a:pt x="1" y="231"/>
                    <a:pt x="67" y="295"/>
                    <a:pt x="149" y="295"/>
                  </a:cubicBezTo>
                  <a:lnTo>
                    <a:pt x="2921" y="295"/>
                  </a:lnTo>
                  <a:cubicBezTo>
                    <a:pt x="3003" y="295"/>
                    <a:pt x="3070" y="231"/>
                    <a:pt x="3070" y="148"/>
                  </a:cubicBezTo>
                  <a:cubicBezTo>
                    <a:pt x="3070" y="66"/>
                    <a:pt x="3003" y="0"/>
                    <a:pt x="29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4"/>
            <p:cNvSpPr/>
            <p:nvPr/>
          </p:nvSpPr>
          <p:spPr>
            <a:xfrm>
              <a:off x="3028275" y="3189000"/>
              <a:ext cx="76750" cy="7450"/>
            </a:xfrm>
            <a:custGeom>
              <a:avLst/>
              <a:gdLst/>
              <a:ahLst/>
              <a:cxnLst/>
              <a:rect l="l" t="t" r="r" b="b"/>
              <a:pathLst>
                <a:path w="3070" h="298" extrusionOk="0">
                  <a:moveTo>
                    <a:pt x="149" y="1"/>
                  </a:moveTo>
                  <a:cubicBezTo>
                    <a:pt x="68" y="1"/>
                    <a:pt x="1" y="67"/>
                    <a:pt x="1" y="149"/>
                  </a:cubicBezTo>
                  <a:cubicBezTo>
                    <a:pt x="1" y="231"/>
                    <a:pt x="67" y="297"/>
                    <a:pt x="149" y="297"/>
                  </a:cubicBezTo>
                  <a:lnTo>
                    <a:pt x="2921" y="297"/>
                  </a:lnTo>
                  <a:cubicBezTo>
                    <a:pt x="3003" y="297"/>
                    <a:pt x="3070" y="231"/>
                    <a:pt x="3070" y="149"/>
                  </a:cubicBezTo>
                  <a:cubicBezTo>
                    <a:pt x="3070" y="67"/>
                    <a:pt x="3003" y="1"/>
                    <a:pt x="29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 name="Google Shape;479;p34"/>
          <p:cNvGrpSpPr/>
          <p:nvPr/>
        </p:nvGrpSpPr>
        <p:grpSpPr>
          <a:xfrm>
            <a:off x="1561635" y="1704407"/>
            <a:ext cx="293924" cy="310495"/>
            <a:chOff x="2458125" y="2025225"/>
            <a:chExt cx="238575" cy="252025"/>
          </a:xfrm>
        </p:grpSpPr>
        <p:sp>
          <p:nvSpPr>
            <p:cNvPr id="480" name="Google Shape;480;p34"/>
            <p:cNvSpPr/>
            <p:nvPr/>
          </p:nvSpPr>
          <p:spPr>
            <a:xfrm>
              <a:off x="2600975" y="2166650"/>
              <a:ext cx="32625" cy="15050"/>
            </a:xfrm>
            <a:custGeom>
              <a:avLst/>
              <a:gdLst/>
              <a:ahLst/>
              <a:cxnLst/>
              <a:rect l="l" t="t" r="r" b="b"/>
              <a:pathLst>
                <a:path w="1305" h="602" extrusionOk="0">
                  <a:moveTo>
                    <a:pt x="1135" y="0"/>
                  </a:moveTo>
                  <a:cubicBezTo>
                    <a:pt x="1080" y="0"/>
                    <a:pt x="1027" y="31"/>
                    <a:pt x="1002" y="85"/>
                  </a:cubicBezTo>
                  <a:cubicBezTo>
                    <a:pt x="937" y="220"/>
                    <a:pt x="802" y="307"/>
                    <a:pt x="653" y="307"/>
                  </a:cubicBezTo>
                  <a:cubicBezTo>
                    <a:pt x="503" y="307"/>
                    <a:pt x="366" y="218"/>
                    <a:pt x="303" y="85"/>
                  </a:cubicBezTo>
                  <a:cubicBezTo>
                    <a:pt x="278" y="32"/>
                    <a:pt x="224" y="0"/>
                    <a:pt x="169" y="0"/>
                  </a:cubicBezTo>
                  <a:cubicBezTo>
                    <a:pt x="148" y="0"/>
                    <a:pt x="127" y="5"/>
                    <a:pt x="106" y="14"/>
                  </a:cubicBezTo>
                  <a:cubicBezTo>
                    <a:pt x="32" y="49"/>
                    <a:pt x="1" y="138"/>
                    <a:pt x="36" y="211"/>
                  </a:cubicBezTo>
                  <a:cubicBezTo>
                    <a:pt x="149" y="447"/>
                    <a:pt x="390" y="602"/>
                    <a:pt x="653" y="602"/>
                  </a:cubicBezTo>
                  <a:cubicBezTo>
                    <a:pt x="915" y="602"/>
                    <a:pt x="1158" y="448"/>
                    <a:pt x="1270" y="211"/>
                  </a:cubicBezTo>
                  <a:cubicBezTo>
                    <a:pt x="1305" y="138"/>
                    <a:pt x="1272" y="49"/>
                    <a:pt x="1199" y="14"/>
                  </a:cubicBezTo>
                  <a:cubicBezTo>
                    <a:pt x="1178" y="5"/>
                    <a:pt x="1157" y="0"/>
                    <a:pt x="11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4"/>
            <p:cNvSpPr/>
            <p:nvPr/>
          </p:nvSpPr>
          <p:spPr>
            <a:xfrm>
              <a:off x="2584400" y="2140575"/>
              <a:ext cx="10750" cy="16025"/>
            </a:xfrm>
            <a:custGeom>
              <a:avLst/>
              <a:gdLst/>
              <a:ahLst/>
              <a:cxnLst/>
              <a:rect l="l" t="t" r="r" b="b"/>
              <a:pathLst>
                <a:path w="430" h="641" extrusionOk="0">
                  <a:moveTo>
                    <a:pt x="215" y="0"/>
                  </a:moveTo>
                  <a:cubicBezTo>
                    <a:pt x="97" y="0"/>
                    <a:pt x="0" y="144"/>
                    <a:pt x="0" y="321"/>
                  </a:cubicBezTo>
                  <a:cubicBezTo>
                    <a:pt x="0" y="497"/>
                    <a:pt x="97" y="641"/>
                    <a:pt x="215" y="641"/>
                  </a:cubicBezTo>
                  <a:cubicBezTo>
                    <a:pt x="333" y="641"/>
                    <a:pt x="429" y="497"/>
                    <a:pt x="429" y="321"/>
                  </a:cubicBezTo>
                  <a:cubicBezTo>
                    <a:pt x="429" y="144"/>
                    <a:pt x="333" y="0"/>
                    <a:pt x="21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4"/>
            <p:cNvSpPr/>
            <p:nvPr/>
          </p:nvSpPr>
          <p:spPr>
            <a:xfrm>
              <a:off x="2639400" y="2140575"/>
              <a:ext cx="10725" cy="16025"/>
            </a:xfrm>
            <a:custGeom>
              <a:avLst/>
              <a:gdLst/>
              <a:ahLst/>
              <a:cxnLst/>
              <a:rect l="l" t="t" r="r" b="b"/>
              <a:pathLst>
                <a:path w="429" h="641" extrusionOk="0">
                  <a:moveTo>
                    <a:pt x="215" y="0"/>
                  </a:moveTo>
                  <a:cubicBezTo>
                    <a:pt x="97" y="0"/>
                    <a:pt x="0" y="144"/>
                    <a:pt x="0" y="321"/>
                  </a:cubicBezTo>
                  <a:cubicBezTo>
                    <a:pt x="0" y="497"/>
                    <a:pt x="97" y="641"/>
                    <a:pt x="215" y="641"/>
                  </a:cubicBezTo>
                  <a:cubicBezTo>
                    <a:pt x="333" y="641"/>
                    <a:pt x="429" y="497"/>
                    <a:pt x="429" y="321"/>
                  </a:cubicBezTo>
                  <a:cubicBezTo>
                    <a:pt x="429" y="144"/>
                    <a:pt x="334" y="0"/>
                    <a:pt x="21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4"/>
            <p:cNvSpPr/>
            <p:nvPr/>
          </p:nvSpPr>
          <p:spPr>
            <a:xfrm>
              <a:off x="2491825" y="2025225"/>
              <a:ext cx="204875" cy="252025"/>
            </a:xfrm>
            <a:custGeom>
              <a:avLst/>
              <a:gdLst/>
              <a:ahLst/>
              <a:cxnLst/>
              <a:rect l="l" t="t" r="r" b="b"/>
              <a:pathLst>
                <a:path w="8195" h="10081" extrusionOk="0">
                  <a:moveTo>
                    <a:pt x="2222" y="2948"/>
                  </a:moveTo>
                  <a:cubicBezTo>
                    <a:pt x="2351" y="2948"/>
                    <a:pt x="2455" y="3053"/>
                    <a:pt x="2455" y="3182"/>
                  </a:cubicBezTo>
                  <a:cubicBezTo>
                    <a:pt x="2455" y="3243"/>
                    <a:pt x="2431" y="3302"/>
                    <a:pt x="2387" y="3346"/>
                  </a:cubicBezTo>
                  <a:cubicBezTo>
                    <a:pt x="2344" y="3389"/>
                    <a:pt x="2284" y="3414"/>
                    <a:pt x="2222" y="3414"/>
                  </a:cubicBezTo>
                  <a:lnTo>
                    <a:pt x="984" y="3414"/>
                  </a:lnTo>
                  <a:cubicBezTo>
                    <a:pt x="856" y="3414"/>
                    <a:pt x="752" y="3310"/>
                    <a:pt x="752" y="3182"/>
                  </a:cubicBezTo>
                  <a:cubicBezTo>
                    <a:pt x="753" y="3120"/>
                    <a:pt x="776" y="3060"/>
                    <a:pt x="822" y="3017"/>
                  </a:cubicBezTo>
                  <a:cubicBezTo>
                    <a:pt x="865" y="2973"/>
                    <a:pt x="924" y="2948"/>
                    <a:pt x="986" y="2948"/>
                  </a:cubicBezTo>
                  <a:close/>
                  <a:moveTo>
                    <a:pt x="1959" y="3712"/>
                  </a:moveTo>
                  <a:cubicBezTo>
                    <a:pt x="2088" y="3712"/>
                    <a:pt x="2191" y="3816"/>
                    <a:pt x="2191" y="3945"/>
                  </a:cubicBezTo>
                  <a:cubicBezTo>
                    <a:pt x="2191" y="4006"/>
                    <a:pt x="2167" y="4065"/>
                    <a:pt x="2124" y="4109"/>
                  </a:cubicBezTo>
                  <a:cubicBezTo>
                    <a:pt x="2079" y="4154"/>
                    <a:pt x="2021" y="4177"/>
                    <a:pt x="1959" y="4177"/>
                  </a:cubicBezTo>
                  <a:lnTo>
                    <a:pt x="1250" y="4177"/>
                  </a:lnTo>
                  <a:cubicBezTo>
                    <a:pt x="1122" y="4177"/>
                    <a:pt x="1018" y="4073"/>
                    <a:pt x="1018" y="3945"/>
                  </a:cubicBezTo>
                  <a:cubicBezTo>
                    <a:pt x="1018" y="3883"/>
                    <a:pt x="1042" y="3824"/>
                    <a:pt x="1086" y="3780"/>
                  </a:cubicBezTo>
                  <a:cubicBezTo>
                    <a:pt x="1129" y="3737"/>
                    <a:pt x="1189" y="3712"/>
                    <a:pt x="1250" y="3712"/>
                  </a:cubicBezTo>
                  <a:close/>
                  <a:moveTo>
                    <a:pt x="6880" y="1651"/>
                  </a:moveTo>
                  <a:cubicBezTo>
                    <a:pt x="6968" y="1651"/>
                    <a:pt x="6988" y="1682"/>
                    <a:pt x="6994" y="1693"/>
                  </a:cubicBezTo>
                  <a:cubicBezTo>
                    <a:pt x="7063" y="1804"/>
                    <a:pt x="6968" y="2118"/>
                    <a:pt x="6883" y="2297"/>
                  </a:cubicBezTo>
                  <a:cubicBezTo>
                    <a:pt x="6851" y="2365"/>
                    <a:pt x="6875" y="2447"/>
                    <a:pt x="6939" y="2488"/>
                  </a:cubicBezTo>
                  <a:cubicBezTo>
                    <a:pt x="6963" y="2502"/>
                    <a:pt x="6990" y="2509"/>
                    <a:pt x="7016" y="2509"/>
                  </a:cubicBezTo>
                  <a:cubicBezTo>
                    <a:pt x="7060" y="2509"/>
                    <a:pt x="7104" y="2489"/>
                    <a:pt x="7133" y="2453"/>
                  </a:cubicBezTo>
                  <a:cubicBezTo>
                    <a:pt x="7134" y="2452"/>
                    <a:pt x="7240" y="2316"/>
                    <a:pt x="7381" y="2182"/>
                  </a:cubicBezTo>
                  <a:cubicBezTo>
                    <a:pt x="7612" y="1965"/>
                    <a:pt x="7736" y="1938"/>
                    <a:pt x="7782" y="1938"/>
                  </a:cubicBezTo>
                  <a:cubicBezTo>
                    <a:pt x="7783" y="1938"/>
                    <a:pt x="7784" y="1938"/>
                    <a:pt x="7785" y="1938"/>
                  </a:cubicBezTo>
                  <a:cubicBezTo>
                    <a:pt x="7811" y="1938"/>
                    <a:pt x="7833" y="1946"/>
                    <a:pt x="7860" y="1979"/>
                  </a:cubicBezTo>
                  <a:cubicBezTo>
                    <a:pt x="7885" y="2011"/>
                    <a:pt x="7884" y="2084"/>
                    <a:pt x="7857" y="2179"/>
                  </a:cubicBezTo>
                  <a:cubicBezTo>
                    <a:pt x="7710" y="2696"/>
                    <a:pt x="6872" y="3639"/>
                    <a:pt x="6217" y="3892"/>
                  </a:cubicBezTo>
                  <a:cubicBezTo>
                    <a:pt x="5926" y="4005"/>
                    <a:pt x="5601" y="4058"/>
                    <a:pt x="5278" y="4058"/>
                  </a:cubicBezTo>
                  <a:cubicBezTo>
                    <a:pt x="4650" y="4058"/>
                    <a:pt x="4027" y="3857"/>
                    <a:pt x="3664" y="3493"/>
                  </a:cubicBezTo>
                  <a:cubicBezTo>
                    <a:pt x="3636" y="3465"/>
                    <a:pt x="3598" y="3450"/>
                    <a:pt x="3559" y="3450"/>
                  </a:cubicBezTo>
                  <a:cubicBezTo>
                    <a:pt x="3544" y="3450"/>
                    <a:pt x="3528" y="3452"/>
                    <a:pt x="3513" y="3457"/>
                  </a:cubicBezTo>
                  <a:cubicBezTo>
                    <a:pt x="3461" y="3476"/>
                    <a:pt x="3421" y="3522"/>
                    <a:pt x="3412" y="3578"/>
                  </a:cubicBezTo>
                  <a:cubicBezTo>
                    <a:pt x="3412" y="3580"/>
                    <a:pt x="3378" y="3806"/>
                    <a:pt x="3260" y="4032"/>
                  </a:cubicBezTo>
                  <a:cubicBezTo>
                    <a:pt x="3112" y="4313"/>
                    <a:pt x="2907" y="4455"/>
                    <a:pt x="2651" y="4455"/>
                  </a:cubicBezTo>
                  <a:lnTo>
                    <a:pt x="2641" y="4455"/>
                  </a:lnTo>
                  <a:cubicBezTo>
                    <a:pt x="2563" y="4455"/>
                    <a:pt x="2489" y="4469"/>
                    <a:pt x="2419" y="4494"/>
                  </a:cubicBezTo>
                  <a:cubicBezTo>
                    <a:pt x="2402" y="4421"/>
                    <a:pt x="2386" y="4350"/>
                    <a:pt x="2370" y="4279"/>
                  </a:cubicBezTo>
                  <a:cubicBezTo>
                    <a:pt x="2445" y="4185"/>
                    <a:pt x="2487" y="4069"/>
                    <a:pt x="2487" y="3948"/>
                  </a:cubicBezTo>
                  <a:cubicBezTo>
                    <a:pt x="2487" y="3850"/>
                    <a:pt x="2460" y="3758"/>
                    <a:pt x="2414" y="3678"/>
                  </a:cubicBezTo>
                  <a:cubicBezTo>
                    <a:pt x="2481" y="3653"/>
                    <a:pt x="2543" y="3612"/>
                    <a:pt x="2598" y="3559"/>
                  </a:cubicBezTo>
                  <a:cubicBezTo>
                    <a:pt x="2697" y="3459"/>
                    <a:pt x="2753" y="3327"/>
                    <a:pt x="2753" y="3185"/>
                  </a:cubicBezTo>
                  <a:cubicBezTo>
                    <a:pt x="2753" y="3054"/>
                    <a:pt x="2706" y="2933"/>
                    <a:pt x="2625" y="2840"/>
                  </a:cubicBezTo>
                  <a:cubicBezTo>
                    <a:pt x="2824" y="2673"/>
                    <a:pt x="2978" y="2465"/>
                    <a:pt x="3079" y="2231"/>
                  </a:cubicBezTo>
                  <a:cubicBezTo>
                    <a:pt x="3185" y="2259"/>
                    <a:pt x="3259" y="2294"/>
                    <a:pt x="3260" y="2295"/>
                  </a:cubicBezTo>
                  <a:cubicBezTo>
                    <a:pt x="3281" y="2306"/>
                    <a:pt x="3303" y="2311"/>
                    <a:pt x="3326" y="2311"/>
                  </a:cubicBezTo>
                  <a:cubicBezTo>
                    <a:pt x="3379" y="2311"/>
                    <a:pt x="3431" y="2282"/>
                    <a:pt x="3456" y="2231"/>
                  </a:cubicBezTo>
                  <a:cubicBezTo>
                    <a:pt x="3593" y="1966"/>
                    <a:pt x="3789" y="1820"/>
                    <a:pt x="4053" y="1786"/>
                  </a:cubicBezTo>
                  <a:cubicBezTo>
                    <a:pt x="4073" y="1784"/>
                    <a:pt x="4093" y="1783"/>
                    <a:pt x="4114" y="1781"/>
                  </a:cubicBezTo>
                  <a:lnTo>
                    <a:pt x="4123" y="1781"/>
                  </a:lnTo>
                  <a:cubicBezTo>
                    <a:pt x="4139" y="1780"/>
                    <a:pt x="4156" y="1780"/>
                    <a:pt x="4173" y="1780"/>
                  </a:cubicBezTo>
                  <a:cubicBezTo>
                    <a:pt x="4310" y="1780"/>
                    <a:pt x="4462" y="1806"/>
                    <a:pt x="4624" y="1858"/>
                  </a:cubicBezTo>
                  <a:cubicBezTo>
                    <a:pt x="4676" y="1876"/>
                    <a:pt x="4731" y="1896"/>
                    <a:pt x="4784" y="1918"/>
                  </a:cubicBezTo>
                  <a:cubicBezTo>
                    <a:pt x="4884" y="1959"/>
                    <a:pt x="4969" y="2001"/>
                    <a:pt x="5036" y="2037"/>
                  </a:cubicBezTo>
                  <a:cubicBezTo>
                    <a:pt x="4880" y="2242"/>
                    <a:pt x="4719" y="2436"/>
                    <a:pt x="4551" y="2498"/>
                  </a:cubicBezTo>
                  <a:cubicBezTo>
                    <a:pt x="4474" y="2526"/>
                    <a:pt x="4434" y="2611"/>
                    <a:pt x="4463" y="2688"/>
                  </a:cubicBezTo>
                  <a:cubicBezTo>
                    <a:pt x="4485" y="2748"/>
                    <a:pt x="4541" y="2785"/>
                    <a:pt x="4602" y="2785"/>
                  </a:cubicBezTo>
                  <a:cubicBezTo>
                    <a:pt x="4619" y="2785"/>
                    <a:pt x="4636" y="2782"/>
                    <a:pt x="4653" y="2775"/>
                  </a:cubicBezTo>
                  <a:cubicBezTo>
                    <a:pt x="4928" y="2674"/>
                    <a:pt x="5139" y="2393"/>
                    <a:pt x="5344" y="2123"/>
                  </a:cubicBezTo>
                  <a:cubicBezTo>
                    <a:pt x="5509" y="1902"/>
                    <a:pt x="5698" y="1652"/>
                    <a:pt x="5840" y="1652"/>
                  </a:cubicBezTo>
                  <a:cubicBezTo>
                    <a:pt x="5879" y="1652"/>
                    <a:pt x="5894" y="1666"/>
                    <a:pt x="5903" y="1677"/>
                  </a:cubicBezTo>
                  <a:cubicBezTo>
                    <a:pt x="5976" y="1774"/>
                    <a:pt x="5941" y="2072"/>
                    <a:pt x="5894" y="2243"/>
                  </a:cubicBezTo>
                  <a:cubicBezTo>
                    <a:pt x="5873" y="2319"/>
                    <a:pt x="5915" y="2398"/>
                    <a:pt x="5990" y="2423"/>
                  </a:cubicBezTo>
                  <a:cubicBezTo>
                    <a:pt x="6005" y="2428"/>
                    <a:pt x="6021" y="2430"/>
                    <a:pt x="6036" y="2430"/>
                  </a:cubicBezTo>
                  <a:cubicBezTo>
                    <a:pt x="6096" y="2430"/>
                    <a:pt x="6152" y="2393"/>
                    <a:pt x="6175" y="2334"/>
                  </a:cubicBezTo>
                  <a:cubicBezTo>
                    <a:pt x="6177" y="2328"/>
                    <a:pt x="6444" y="1651"/>
                    <a:pt x="6880" y="1651"/>
                  </a:cubicBezTo>
                  <a:close/>
                  <a:moveTo>
                    <a:pt x="2499" y="4776"/>
                  </a:moveTo>
                  <a:lnTo>
                    <a:pt x="2499" y="4776"/>
                  </a:lnTo>
                  <a:cubicBezTo>
                    <a:pt x="2493" y="5000"/>
                    <a:pt x="2491" y="5226"/>
                    <a:pt x="2494" y="5452"/>
                  </a:cubicBezTo>
                  <a:cubicBezTo>
                    <a:pt x="2362" y="5396"/>
                    <a:pt x="2273" y="5267"/>
                    <a:pt x="2273" y="5116"/>
                  </a:cubicBezTo>
                  <a:cubicBezTo>
                    <a:pt x="2273" y="4963"/>
                    <a:pt x="2365" y="4832"/>
                    <a:pt x="2499" y="4776"/>
                  </a:cubicBezTo>
                  <a:close/>
                  <a:moveTo>
                    <a:pt x="7537" y="4777"/>
                  </a:moveTo>
                  <a:lnTo>
                    <a:pt x="7537" y="4777"/>
                  </a:lnTo>
                  <a:cubicBezTo>
                    <a:pt x="7671" y="4832"/>
                    <a:pt x="7763" y="4963"/>
                    <a:pt x="7763" y="5116"/>
                  </a:cubicBezTo>
                  <a:cubicBezTo>
                    <a:pt x="7763" y="5266"/>
                    <a:pt x="7672" y="5396"/>
                    <a:pt x="7542" y="5454"/>
                  </a:cubicBezTo>
                  <a:cubicBezTo>
                    <a:pt x="7544" y="5228"/>
                    <a:pt x="7543" y="5003"/>
                    <a:pt x="7537" y="4777"/>
                  </a:cubicBezTo>
                  <a:close/>
                  <a:moveTo>
                    <a:pt x="7165" y="3611"/>
                  </a:moveTo>
                  <a:cubicBezTo>
                    <a:pt x="7247" y="4421"/>
                    <a:pt x="7270" y="5239"/>
                    <a:pt x="7228" y="6047"/>
                  </a:cubicBezTo>
                  <a:cubicBezTo>
                    <a:pt x="7198" y="6654"/>
                    <a:pt x="6715" y="7132"/>
                    <a:pt x="6109" y="7160"/>
                  </a:cubicBezTo>
                  <a:cubicBezTo>
                    <a:pt x="5747" y="7177"/>
                    <a:pt x="5382" y="7186"/>
                    <a:pt x="5018" y="7186"/>
                  </a:cubicBezTo>
                  <a:cubicBezTo>
                    <a:pt x="4653" y="7186"/>
                    <a:pt x="4288" y="7177"/>
                    <a:pt x="3926" y="7160"/>
                  </a:cubicBezTo>
                  <a:cubicBezTo>
                    <a:pt x="3320" y="7132"/>
                    <a:pt x="2839" y="6653"/>
                    <a:pt x="2809" y="6047"/>
                  </a:cubicBezTo>
                  <a:cubicBezTo>
                    <a:pt x="2787" y="5614"/>
                    <a:pt x="2782" y="5173"/>
                    <a:pt x="2795" y="4737"/>
                  </a:cubicBezTo>
                  <a:cubicBezTo>
                    <a:pt x="3101" y="4690"/>
                    <a:pt x="3349" y="4496"/>
                    <a:pt x="3523" y="4166"/>
                  </a:cubicBezTo>
                  <a:cubicBezTo>
                    <a:pt x="3579" y="4061"/>
                    <a:pt x="3618" y="3954"/>
                    <a:pt x="3647" y="3864"/>
                  </a:cubicBezTo>
                  <a:cubicBezTo>
                    <a:pt x="3950" y="4090"/>
                    <a:pt x="4351" y="4248"/>
                    <a:pt x="4802" y="4314"/>
                  </a:cubicBezTo>
                  <a:cubicBezTo>
                    <a:pt x="4961" y="4337"/>
                    <a:pt x="5121" y="4349"/>
                    <a:pt x="5280" y="4349"/>
                  </a:cubicBezTo>
                  <a:cubicBezTo>
                    <a:pt x="5649" y="4349"/>
                    <a:pt x="6008" y="4286"/>
                    <a:pt x="6324" y="4165"/>
                  </a:cubicBezTo>
                  <a:cubicBezTo>
                    <a:pt x="6599" y="4058"/>
                    <a:pt x="6893" y="3853"/>
                    <a:pt x="7165" y="3611"/>
                  </a:cubicBezTo>
                  <a:close/>
                  <a:moveTo>
                    <a:pt x="4486" y="7476"/>
                  </a:moveTo>
                  <a:cubicBezTo>
                    <a:pt x="4664" y="7480"/>
                    <a:pt x="4841" y="7483"/>
                    <a:pt x="5019" y="7483"/>
                  </a:cubicBezTo>
                  <a:cubicBezTo>
                    <a:pt x="5195" y="7483"/>
                    <a:pt x="5373" y="7480"/>
                    <a:pt x="5550" y="7476"/>
                  </a:cubicBezTo>
                  <a:lnTo>
                    <a:pt x="5550" y="7476"/>
                  </a:lnTo>
                  <a:cubicBezTo>
                    <a:pt x="5467" y="7628"/>
                    <a:pt x="5257" y="7740"/>
                    <a:pt x="5019" y="7740"/>
                  </a:cubicBezTo>
                  <a:cubicBezTo>
                    <a:pt x="4779" y="7740"/>
                    <a:pt x="4568" y="7628"/>
                    <a:pt x="4486" y="7476"/>
                  </a:cubicBezTo>
                  <a:close/>
                  <a:moveTo>
                    <a:pt x="4248" y="7656"/>
                  </a:moveTo>
                  <a:cubicBezTo>
                    <a:pt x="4336" y="7792"/>
                    <a:pt x="4475" y="7902"/>
                    <a:pt x="4645" y="7967"/>
                  </a:cubicBezTo>
                  <a:cubicBezTo>
                    <a:pt x="4534" y="8029"/>
                    <a:pt x="4391" y="8093"/>
                    <a:pt x="4217" y="8141"/>
                  </a:cubicBezTo>
                  <a:cubicBezTo>
                    <a:pt x="4186" y="8033"/>
                    <a:pt x="4157" y="7851"/>
                    <a:pt x="4248" y="7656"/>
                  </a:cubicBezTo>
                  <a:close/>
                  <a:moveTo>
                    <a:pt x="5787" y="7655"/>
                  </a:moveTo>
                  <a:cubicBezTo>
                    <a:pt x="5835" y="7755"/>
                    <a:pt x="5856" y="7862"/>
                    <a:pt x="5847" y="7975"/>
                  </a:cubicBezTo>
                  <a:cubicBezTo>
                    <a:pt x="5843" y="8039"/>
                    <a:pt x="5831" y="8098"/>
                    <a:pt x="5817" y="8141"/>
                  </a:cubicBezTo>
                  <a:cubicBezTo>
                    <a:pt x="5645" y="8093"/>
                    <a:pt x="5501" y="8029"/>
                    <a:pt x="5390" y="7967"/>
                  </a:cubicBezTo>
                  <a:cubicBezTo>
                    <a:pt x="5561" y="7902"/>
                    <a:pt x="5701" y="7791"/>
                    <a:pt x="5787" y="7655"/>
                  </a:cubicBezTo>
                  <a:close/>
                  <a:moveTo>
                    <a:pt x="3553" y="7394"/>
                  </a:moveTo>
                  <a:cubicBezTo>
                    <a:pt x="3667" y="7429"/>
                    <a:pt x="3789" y="7450"/>
                    <a:pt x="3913" y="7456"/>
                  </a:cubicBezTo>
                  <a:lnTo>
                    <a:pt x="4017" y="7460"/>
                  </a:lnTo>
                  <a:cubicBezTo>
                    <a:pt x="3806" y="7828"/>
                    <a:pt x="3902" y="8211"/>
                    <a:pt x="4000" y="8386"/>
                  </a:cubicBezTo>
                  <a:cubicBezTo>
                    <a:pt x="4027" y="8433"/>
                    <a:pt x="4076" y="8461"/>
                    <a:pt x="4130" y="8461"/>
                  </a:cubicBezTo>
                  <a:cubicBezTo>
                    <a:pt x="4139" y="8461"/>
                    <a:pt x="4149" y="8460"/>
                    <a:pt x="4159" y="8458"/>
                  </a:cubicBezTo>
                  <a:cubicBezTo>
                    <a:pt x="4467" y="8396"/>
                    <a:pt x="4706" y="8280"/>
                    <a:pt x="4869" y="8180"/>
                  </a:cubicBezTo>
                  <a:lnTo>
                    <a:pt x="4869" y="9220"/>
                  </a:lnTo>
                  <a:cubicBezTo>
                    <a:pt x="4721" y="9091"/>
                    <a:pt x="4530" y="9013"/>
                    <a:pt x="4319" y="9013"/>
                  </a:cubicBezTo>
                  <a:lnTo>
                    <a:pt x="3737" y="9013"/>
                  </a:lnTo>
                  <a:lnTo>
                    <a:pt x="3737" y="8768"/>
                  </a:lnTo>
                  <a:lnTo>
                    <a:pt x="3737" y="8514"/>
                  </a:lnTo>
                  <a:cubicBezTo>
                    <a:pt x="3737" y="8432"/>
                    <a:pt x="3670" y="8366"/>
                    <a:pt x="3589" y="8366"/>
                  </a:cubicBezTo>
                  <a:cubicBezTo>
                    <a:pt x="3507" y="8366"/>
                    <a:pt x="3441" y="8433"/>
                    <a:pt x="3441" y="8514"/>
                  </a:cubicBezTo>
                  <a:lnTo>
                    <a:pt x="3441" y="8622"/>
                  </a:lnTo>
                  <a:lnTo>
                    <a:pt x="2793" y="8622"/>
                  </a:lnTo>
                  <a:lnTo>
                    <a:pt x="2793" y="8536"/>
                  </a:lnTo>
                  <a:cubicBezTo>
                    <a:pt x="2793" y="8037"/>
                    <a:pt x="3096" y="7585"/>
                    <a:pt x="3553" y="7394"/>
                  </a:cubicBezTo>
                  <a:close/>
                  <a:moveTo>
                    <a:pt x="7242" y="8917"/>
                  </a:moveTo>
                  <a:lnTo>
                    <a:pt x="7242" y="9526"/>
                  </a:lnTo>
                  <a:cubicBezTo>
                    <a:pt x="7242" y="9667"/>
                    <a:pt x="7128" y="9780"/>
                    <a:pt x="6988" y="9780"/>
                  </a:cubicBezTo>
                  <a:lnTo>
                    <a:pt x="5179" y="9780"/>
                  </a:lnTo>
                  <a:cubicBezTo>
                    <a:pt x="5213" y="9515"/>
                    <a:pt x="5440" y="9309"/>
                    <a:pt x="5715" y="9309"/>
                  </a:cubicBezTo>
                  <a:lnTo>
                    <a:pt x="6446" y="9309"/>
                  </a:lnTo>
                  <a:cubicBezTo>
                    <a:pt x="6528" y="9309"/>
                    <a:pt x="6594" y="9242"/>
                    <a:pt x="6594" y="9162"/>
                  </a:cubicBezTo>
                  <a:lnTo>
                    <a:pt x="6594" y="8917"/>
                  </a:lnTo>
                  <a:close/>
                  <a:moveTo>
                    <a:pt x="3441" y="8917"/>
                  </a:moveTo>
                  <a:lnTo>
                    <a:pt x="3441" y="9162"/>
                  </a:lnTo>
                  <a:cubicBezTo>
                    <a:pt x="3441" y="9244"/>
                    <a:pt x="3508" y="9309"/>
                    <a:pt x="3589" y="9309"/>
                  </a:cubicBezTo>
                  <a:lnTo>
                    <a:pt x="4320" y="9309"/>
                  </a:lnTo>
                  <a:cubicBezTo>
                    <a:pt x="4595" y="9309"/>
                    <a:pt x="4823" y="9515"/>
                    <a:pt x="4857" y="9781"/>
                  </a:cubicBezTo>
                  <a:lnTo>
                    <a:pt x="3048" y="9781"/>
                  </a:lnTo>
                  <a:cubicBezTo>
                    <a:pt x="2907" y="9781"/>
                    <a:pt x="2793" y="9667"/>
                    <a:pt x="2793" y="9527"/>
                  </a:cubicBezTo>
                  <a:lnTo>
                    <a:pt x="2793" y="8917"/>
                  </a:lnTo>
                  <a:close/>
                  <a:moveTo>
                    <a:pt x="1602" y="1"/>
                  </a:moveTo>
                  <a:cubicBezTo>
                    <a:pt x="1317" y="1"/>
                    <a:pt x="1037" y="77"/>
                    <a:pt x="793" y="221"/>
                  </a:cubicBezTo>
                  <a:cubicBezTo>
                    <a:pt x="722" y="262"/>
                    <a:pt x="699" y="354"/>
                    <a:pt x="740" y="424"/>
                  </a:cubicBezTo>
                  <a:cubicBezTo>
                    <a:pt x="768" y="471"/>
                    <a:pt x="817" y="497"/>
                    <a:pt x="868" y="497"/>
                  </a:cubicBezTo>
                  <a:cubicBezTo>
                    <a:pt x="894" y="497"/>
                    <a:pt x="919" y="491"/>
                    <a:pt x="943" y="477"/>
                  </a:cubicBezTo>
                  <a:cubicBezTo>
                    <a:pt x="1142" y="360"/>
                    <a:pt x="1370" y="298"/>
                    <a:pt x="1602" y="298"/>
                  </a:cubicBezTo>
                  <a:cubicBezTo>
                    <a:pt x="1698" y="298"/>
                    <a:pt x="1792" y="308"/>
                    <a:pt x="1884" y="329"/>
                  </a:cubicBezTo>
                  <a:lnTo>
                    <a:pt x="1914" y="335"/>
                  </a:lnTo>
                  <a:cubicBezTo>
                    <a:pt x="2499" y="478"/>
                    <a:pt x="2907" y="999"/>
                    <a:pt x="2907" y="1604"/>
                  </a:cubicBezTo>
                  <a:cubicBezTo>
                    <a:pt x="2907" y="2032"/>
                    <a:pt x="2702" y="2427"/>
                    <a:pt x="2355" y="2671"/>
                  </a:cubicBezTo>
                  <a:cubicBezTo>
                    <a:pt x="2312" y="2659"/>
                    <a:pt x="2268" y="2654"/>
                    <a:pt x="2221" y="2654"/>
                  </a:cubicBezTo>
                  <a:lnTo>
                    <a:pt x="1750" y="2654"/>
                  </a:lnTo>
                  <a:lnTo>
                    <a:pt x="1750" y="2234"/>
                  </a:lnTo>
                  <a:cubicBezTo>
                    <a:pt x="1995" y="2169"/>
                    <a:pt x="2173" y="1946"/>
                    <a:pt x="2173" y="1682"/>
                  </a:cubicBezTo>
                  <a:cubicBezTo>
                    <a:pt x="2173" y="1600"/>
                    <a:pt x="2106" y="1534"/>
                    <a:pt x="2026" y="1534"/>
                  </a:cubicBezTo>
                  <a:cubicBezTo>
                    <a:pt x="1945" y="1534"/>
                    <a:pt x="1878" y="1601"/>
                    <a:pt x="1878" y="1682"/>
                  </a:cubicBezTo>
                  <a:cubicBezTo>
                    <a:pt x="1878" y="1834"/>
                    <a:pt x="1754" y="1958"/>
                    <a:pt x="1602" y="1958"/>
                  </a:cubicBezTo>
                  <a:cubicBezTo>
                    <a:pt x="1451" y="1958"/>
                    <a:pt x="1328" y="1834"/>
                    <a:pt x="1328" y="1682"/>
                  </a:cubicBezTo>
                  <a:cubicBezTo>
                    <a:pt x="1328" y="1600"/>
                    <a:pt x="1261" y="1534"/>
                    <a:pt x="1180" y="1534"/>
                  </a:cubicBezTo>
                  <a:cubicBezTo>
                    <a:pt x="1098" y="1534"/>
                    <a:pt x="1031" y="1601"/>
                    <a:pt x="1031" y="1682"/>
                  </a:cubicBezTo>
                  <a:cubicBezTo>
                    <a:pt x="1031" y="1946"/>
                    <a:pt x="1211" y="2170"/>
                    <a:pt x="1455" y="2234"/>
                  </a:cubicBezTo>
                  <a:lnTo>
                    <a:pt x="1455" y="2654"/>
                  </a:lnTo>
                  <a:lnTo>
                    <a:pt x="984" y="2654"/>
                  </a:lnTo>
                  <a:cubicBezTo>
                    <a:pt x="938" y="2654"/>
                    <a:pt x="895" y="2660"/>
                    <a:pt x="850" y="2671"/>
                  </a:cubicBezTo>
                  <a:cubicBezTo>
                    <a:pt x="504" y="2427"/>
                    <a:pt x="298" y="2032"/>
                    <a:pt x="298" y="1604"/>
                  </a:cubicBezTo>
                  <a:cubicBezTo>
                    <a:pt x="298" y="1318"/>
                    <a:pt x="389" y="1046"/>
                    <a:pt x="560" y="818"/>
                  </a:cubicBezTo>
                  <a:cubicBezTo>
                    <a:pt x="609" y="753"/>
                    <a:pt x="596" y="660"/>
                    <a:pt x="531" y="612"/>
                  </a:cubicBezTo>
                  <a:cubicBezTo>
                    <a:pt x="504" y="592"/>
                    <a:pt x="473" y="582"/>
                    <a:pt x="442" y="582"/>
                  </a:cubicBezTo>
                  <a:cubicBezTo>
                    <a:pt x="397" y="582"/>
                    <a:pt x="353" y="603"/>
                    <a:pt x="324" y="642"/>
                  </a:cubicBezTo>
                  <a:cubicBezTo>
                    <a:pt x="113" y="920"/>
                    <a:pt x="1" y="1253"/>
                    <a:pt x="1" y="1604"/>
                  </a:cubicBezTo>
                  <a:cubicBezTo>
                    <a:pt x="1" y="2089"/>
                    <a:pt x="214" y="2536"/>
                    <a:pt x="582" y="2839"/>
                  </a:cubicBezTo>
                  <a:cubicBezTo>
                    <a:pt x="500" y="2936"/>
                    <a:pt x="454" y="3055"/>
                    <a:pt x="454" y="3184"/>
                  </a:cubicBezTo>
                  <a:cubicBezTo>
                    <a:pt x="454" y="3409"/>
                    <a:pt x="594" y="3600"/>
                    <a:pt x="793" y="3677"/>
                  </a:cubicBezTo>
                  <a:cubicBezTo>
                    <a:pt x="746" y="3759"/>
                    <a:pt x="720" y="3850"/>
                    <a:pt x="720" y="3946"/>
                  </a:cubicBezTo>
                  <a:cubicBezTo>
                    <a:pt x="720" y="4238"/>
                    <a:pt x="957" y="4475"/>
                    <a:pt x="1249" y="4475"/>
                  </a:cubicBezTo>
                  <a:lnTo>
                    <a:pt x="1957" y="4475"/>
                  </a:lnTo>
                  <a:cubicBezTo>
                    <a:pt x="2007" y="4475"/>
                    <a:pt x="2058" y="4468"/>
                    <a:pt x="2105" y="4455"/>
                  </a:cubicBezTo>
                  <a:cubicBezTo>
                    <a:pt x="2121" y="4525"/>
                    <a:pt x="2137" y="4595"/>
                    <a:pt x="2155" y="4666"/>
                  </a:cubicBezTo>
                  <a:cubicBezTo>
                    <a:pt x="2043" y="4784"/>
                    <a:pt x="1976" y="4944"/>
                    <a:pt x="1976" y="5119"/>
                  </a:cubicBezTo>
                  <a:cubicBezTo>
                    <a:pt x="1976" y="5438"/>
                    <a:pt x="2201" y="5704"/>
                    <a:pt x="2499" y="5769"/>
                  </a:cubicBezTo>
                  <a:cubicBezTo>
                    <a:pt x="2502" y="5868"/>
                    <a:pt x="2506" y="5967"/>
                    <a:pt x="2510" y="6064"/>
                  </a:cubicBezTo>
                  <a:cubicBezTo>
                    <a:pt x="2536" y="6566"/>
                    <a:pt x="2807" y="6998"/>
                    <a:pt x="3209" y="7243"/>
                  </a:cubicBezTo>
                  <a:cubicBezTo>
                    <a:pt x="2773" y="7521"/>
                    <a:pt x="2495" y="8008"/>
                    <a:pt x="2495" y="8538"/>
                  </a:cubicBezTo>
                  <a:lnTo>
                    <a:pt x="2495" y="9530"/>
                  </a:lnTo>
                  <a:lnTo>
                    <a:pt x="2495" y="9531"/>
                  </a:lnTo>
                  <a:cubicBezTo>
                    <a:pt x="2495" y="9833"/>
                    <a:pt x="2742" y="10080"/>
                    <a:pt x="3045" y="10080"/>
                  </a:cubicBezTo>
                  <a:lnTo>
                    <a:pt x="6985" y="10080"/>
                  </a:lnTo>
                  <a:cubicBezTo>
                    <a:pt x="7288" y="10080"/>
                    <a:pt x="7535" y="9833"/>
                    <a:pt x="7535" y="9530"/>
                  </a:cubicBezTo>
                  <a:lnTo>
                    <a:pt x="7535" y="8539"/>
                  </a:lnTo>
                  <a:cubicBezTo>
                    <a:pt x="7535" y="8402"/>
                    <a:pt x="7518" y="8265"/>
                    <a:pt x="7482" y="8135"/>
                  </a:cubicBezTo>
                  <a:cubicBezTo>
                    <a:pt x="7463" y="8068"/>
                    <a:pt x="7403" y="8025"/>
                    <a:pt x="7338" y="8025"/>
                  </a:cubicBezTo>
                  <a:cubicBezTo>
                    <a:pt x="7325" y="8025"/>
                    <a:pt x="7312" y="8026"/>
                    <a:pt x="7300" y="8030"/>
                  </a:cubicBezTo>
                  <a:cubicBezTo>
                    <a:pt x="7221" y="8052"/>
                    <a:pt x="7175" y="8132"/>
                    <a:pt x="7196" y="8212"/>
                  </a:cubicBezTo>
                  <a:cubicBezTo>
                    <a:pt x="7226" y="8317"/>
                    <a:pt x="7240" y="8428"/>
                    <a:pt x="7240" y="8538"/>
                  </a:cubicBezTo>
                  <a:lnTo>
                    <a:pt x="7240" y="8624"/>
                  </a:lnTo>
                  <a:lnTo>
                    <a:pt x="6592" y="8624"/>
                  </a:lnTo>
                  <a:lnTo>
                    <a:pt x="6592" y="8516"/>
                  </a:lnTo>
                  <a:cubicBezTo>
                    <a:pt x="6592" y="8434"/>
                    <a:pt x="6525" y="8368"/>
                    <a:pt x="6444" y="8368"/>
                  </a:cubicBezTo>
                  <a:cubicBezTo>
                    <a:pt x="6362" y="8368"/>
                    <a:pt x="6296" y="8435"/>
                    <a:pt x="6296" y="8516"/>
                  </a:cubicBezTo>
                  <a:lnTo>
                    <a:pt x="6296" y="8772"/>
                  </a:lnTo>
                  <a:lnTo>
                    <a:pt x="6296" y="9016"/>
                  </a:lnTo>
                  <a:lnTo>
                    <a:pt x="5714" y="9016"/>
                  </a:lnTo>
                  <a:cubicBezTo>
                    <a:pt x="5503" y="9016"/>
                    <a:pt x="5312" y="9094"/>
                    <a:pt x="5164" y="9223"/>
                  </a:cubicBezTo>
                  <a:lnTo>
                    <a:pt x="5164" y="8180"/>
                  </a:lnTo>
                  <a:cubicBezTo>
                    <a:pt x="5327" y="8280"/>
                    <a:pt x="5566" y="8396"/>
                    <a:pt x="5874" y="8458"/>
                  </a:cubicBezTo>
                  <a:cubicBezTo>
                    <a:pt x="5884" y="8461"/>
                    <a:pt x="5894" y="8461"/>
                    <a:pt x="5904" y="8461"/>
                  </a:cubicBezTo>
                  <a:cubicBezTo>
                    <a:pt x="5956" y="8461"/>
                    <a:pt x="6006" y="8433"/>
                    <a:pt x="6033" y="8386"/>
                  </a:cubicBezTo>
                  <a:cubicBezTo>
                    <a:pt x="6131" y="8211"/>
                    <a:pt x="6227" y="7828"/>
                    <a:pt x="6016" y="7459"/>
                  </a:cubicBezTo>
                  <a:lnTo>
                    <a:pt x="6120" y="7456"/>
                  </a:lnTo>
                  <a:cubicBezTo>
                    <a:pt x="6244" y="7449"/>
                    <a:pt x="6366" y="7428"/>
                    <a:pt x="6480" y="7394"/>
                  </a:cubicBezTo>
                  <a:cubicBezTo>
                    <a:pt x="6662" y="7469"/>
                    <a:pt x="6824" y="7589"/>
                    <a:pt x="6952" y="7742"/>
                  </a:cubicBezTo>
                  <a:cubicBezTo>
                    <a:pt x="6981" y="7777"/>
                    <a:pt x="7022" y="7795"/>
                    <a:pt x="7065" y="7795"/>
                  </a:cubicBezTo>
                  <a:cubicBezTo>
                    <a:pt x="7098" y="7795"/>
                    <a:pt x="7132" y="7784"/>
                    <a:pt x="7160" y="7760"/>
                  </a:cubicBezTo>
                  <a:cubicBezTo>
                    <a:pt x="7222" y="7708"/>
                    <a:pt x="7231" y="7615"/>
                    <a:pt x="7178" y="7552"/>
                  </a:cubicBezTo>
                  <a:cubicBezTo>
                    <a:pt x="7076" y="7430"/>
                    <a:pt x="6955" y="7326"/>
                    <a:pt x="6821" y="7241"/>
                  </a:cubicBezTo>
                  <a:cubicBezTo>
                    <a:pt x="7222" y="6995"/>
                    <a:pt x="7494" y="6563"/>
                    <a:pt x="7520" y="6062"/>
                  </a:cubicBezTo>
                  <a:cubicBezTo>
                    <a:pt x="7525" y="5964"/>
                    <a:pt x="7529" y="5866"/>
                    <a:pt x="7531" y="5766"/>
                  </a:cubicBezTo>
                  <a:cubicBezTo>
                    <a:pt x="7831" y="5702"/>
                    <a:pt x="8054" y="5435"/>
                    <a:pt x="8054" y="5117"/>
                  </a:cubicBezTo>
                  <a:cubicBezTo>
                    <a:pt x="8054" y="4796"/>
                    <a:pt x="7824" y="4526"/>
                    <a:pt x="7521" y="4465"/>
                  </a:cubicBezTo>
                  <a:cubicBezTo>
                    <a:pt x="7503" y="4092"/>
                    <a:pt x="7472" y="3719"/>
                    <a:pt x="7428" y="3348"/>
                  </a:cubicBezTo>
                  <a:cubicBezTo>
                    <a:pt x="7781" y="2976"/>
                    <a:pt x="8056" y="2561"/>
                    <a:pt x="8141" y="2256"/>
                  </a:cubicBezTo>
                  <a:cubicBezTo>
                    <a:pt x="8194" y="2063"/>
                    <a:pt x="8179" y="1909"/>
                    <a:pt x="8095" y="1796"/>
                  </a:cubicBezTo>
                  <a:cubicBezTo>
                    <a:pt x="8016" y="1694"/>
                    <a:pt x="7909" y="1639"/>
                    <a:pt x="7785" y="1639"/>
                  </a:cubicBezTo>
                  <a:lnTo>
                    <a:pt x="7782" y="1639"/>
                  </a:lnTo>
                  <a:cubicBezTo>
                    <a:pt x="7623" y="1639"/>
                    <a:pt x="7456" y="1732"/>
                    <a:pt x="7309" y="1847"/>
                  </a:cubicBezTo>
                  <a:cubicBezTo>
                    <a:pt x="7315" y="1718"/>
                    <a:pt x="7293" y="1613"/>
                    <a:pt x="7242" y="1532"/>
                  </a:cubicBezTo>
                  <a:cubicBezTo>
                    <a:pt x="7191" y="1450"/>
                    <a:pt x="7086" y="1353"/>
                    <a:pt x="6877" y="1353"/>
                  </a:cubicBezTo>
                  <a:cubicBezTo>
                    <a:pt x="6598" y="1353"/>
                    <a:pt x="6379" y="1511"/>
                    <a:pt x="6219" y="1692"/>
                  </a:cubicBezTo>
                  <a:cubicBezTo>
                    <a:pt x="6203" y="1619"/>
                    <a:pt x="6177" y="1552"/>
                    <a:pt x="6134" y="1495"/>
                  </a:cubicBezTo>
                  <a:cubicBezTo>
                    <a:pt x="6063" y="1403"/>
                    <a:pt x="5961" y="1353"/>
                    <a:pt x="5836" y="1353"/>
                  </a:cubicBezTo>
                  <a:cubicBezTo>
                    <a:pt x="5594" y="1353"/>
                    <a:pt x="5404" y="1554"/>
                    <a:pt x="5215" y="1796"/>
                  </a:cubicBezTo>
                  <a:cubicBezTo>
                    <a:pt x="5137" y="1753"/>
                    <a:pt x="5025" y="1696"/>
                    <a:pt x="4895" y="1641"/>
                  </a:cubicBezTo>
                  <a:cubicBezTo>
                    <a:pt x="4834" y="1616"/>
                    <a:pt x="4773" y="1594"/>
                    <a:pt x="4713" y="1574"/>
                  </a:cubicBezTo>
                  <a:cubicBezTo>
                    <a:pt x="4519" y="1511"/>
                    <a:pt x="4336" y="1481"/>
                    <a:pt x="4166" y="1481"/>
                  </a:cubicBezTo>
                  <a:cubicBezTo>
                    <a:pt x="4145" y="1481"/>
                    <a:pt x="4124" y="1482"/>
                    <a:pt x="4103" y="1483"/>
                  </a:cubicBezTo>
                  <a:lnTo>
                    <a:pt x="4096" y="1483"/>
                  </a:lnTo>
                  <a:cubicBezTo>
                    <a:pt x="4069" y="1485"/>
                    <a:pt x="4042" y="1487"/>
                    <a:pt x="4014" y="1491"/>
                  </a:cubicBezTo>
                  <a:cubicBezTo>
                    <a:pt x="3693" y="1532"/>
                    <a:pt x="3440" y="1696"/>
                    <a:pt x="3258" y="1976"/>
                  </a:cubicBezTo>
                  <a:cubicBezTo>
                    <a:pt x="3231" y="1968"/>
                    <a:pt x="3200" y="1958"/>
                    <a:pt x="3165" y="1949"/>
                  </a:cubicBezTo>
                  <a:cubicBezTo>
                    <a:pt x="3190" y="1837"/>
                    <a:pt x="3203" y="1719"/>
                    <a:pt x="3203" y="1601"/>
                  </a:cubicBezTo>
                  <a:cubicBezTo>
                    <a:pt x="3203" y="861"/>
                    <a:pt x="2702" y="221"/>
                    <a:pt x="1982" y="46"/>
                  </a:cubicBezTo>
                  <a:lnTo>
                    <a:pt x="1950" y="38"/>
                  </a:lnTo>
                  <a:cubicBezTo>
                    <a:pt x="1837" y="12"/>
                    <a:pt x="1719" y="1"/>
                    <a:pt x="16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4"/>
            <p:cNvSpPr/>
            <p:nvPr/>
          </p:nvSpPr>
          <p:spPr>
            <a:xfrm>
              <a:off x="2468650" y="2073575"/>
              <a:ext cx="18575" cy="17925"/>
            </a:xfrm>
            <a:custGeom>
              <a:avLst/>
              <a:gdLst/>
              <a:ahLst/>
              <a:cxnLst/>
              <a:rect l="l" t="t" r="r" b="b"/>
              <a:pathLst>
                <a:path w="743" h="717" extrusionOk="0">
                  <a:moveTo>
                    <a:pt x="582" y="1"/>
                  </a:moveTo>
                  <a:cubicBezTo>
                    <a:pt x="544" y="1"/>
                    <a:pt x="506" y="15"/>
                    <a:pt x="476" y="44"/>
                  </a:cubicBezTo>
                  <a:lnTo>
                    <a:pt x="58" y="463"/>
                  </a:lnTo>
                  <a:cubicBezTo>
                    <a:pt x="0" y="521"/>
                    <a:pt x="0" y="615"/>
                    <a:pt x="58" y="673"/>
                  </a:cubicBezTo>
                  <a:cubicBezTo>
                    <a:pt x="86" y="701"/>
                    <a:pt x="125" y="716"/>
                    <a:pt x="162" y="716"/>
                  </a:cubicBezTo>
                  <a:cubicBezTo>
                    <a:pt x="199" y="716"/>
                    <a:pt x="238" y="703"/>
                    <a:pt x="266" y="673"/>
                  </a:cubicBezTo>
                  <a:lnTo>
                    <a:pt x="685" y="253"/>
                  </a:lnTo>
                  <a:cubicBezTo>
                    <a:pt x="743" y="196"/>
                    <a:pt x="743" y="102"/>
                    <a:pt x="685" y="44"/>
                  </a:cubicBezTo>
                  <a:cubicBezTo>
                    <a:pt x="657" y="15"/>
                    <a:pt x="619" y="1"/>
                    <a:pt x="58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4"/>
            <p:cNvSpPr/>
            <p:nvPr/>
          </p:nvSpPr>
          <p:spPr>
            <a:xfrm>
              <a:off x="2468600" y="2033500"/>
              <a:ext cx="18625" cy="17925"/>
            </a:xfrm>
            <a:custGeom>
              <a:avLst/>
              <a:gdLst/>
              <a:ahLst/>
              <a:cxnLst/>
              <a:rect l="l" t="t" r="r" b="b"/>
              <a:pathLst>
                <a:path w="745" h="717" extrusionOk="0">
                  <a:moveTo>
                    <a:pt x="163" y="1"/>
                  </a:moveTo>
                  <a:cubicBezTo>
                    <a:pt x="125" y="1"/>
                    <a:pt x="87" y="15"/>
                    <a:pt x="58" y="44"/>
                  </a:cubicBezTo>
                  <a:cubicBezTo>
                    <a:pt x="0" y="102"/>
                    <a:pt x="0" y="195"/>
                    <a:pt x="58" y="254"/>
                  </a:cubicBezTo>
                  <a:lnTo>
                    <a:pt x="478" y="673"/>
                  </a:lnTo>
                  <a:cubicBezTo>
                    <a:pt x="507" y="701"/>
                    <a:pt x="545" y="717"/>
                    <a:pt x="583" y="717"/>
                  </a:cubicBezTo>
                  <a:cubicBezTo>
                    <a:pt x="620" y="717"/>
                    <a:pt x="658" y="702"/>
                    <a:pt x="687" y="673"/>
                  </a:cubicBezTo>
                  <a:cubicBezTo>
                    <a:pt x="745" y="615"/>
                    <a:pt x="745" y="521"/>
                    <a:pt x="687" y="463"/>
                  </a:cubicBezTo>
                  <a:lnTo>
                    <a:pt x="268" y="44"/>
                  </a:lnTo>
                  <a:cubicBezTo>
                    <a:pt x="239" y="15"/>
                    <a:pt x="201" y="1"/>
                    <a:pt x="16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4"/>
            <p:cNvSpPr/>
            <p:nvPr/>
          </p:nvSpPr>
          <p:spPr>
            <a:xfrm>
              <a:off x="2458125" y="2058775"/>
              <a:ext cx="22650" cy="7475"/>
            </a:xfrm>
            <a:custGeom>
              <a:avLst/>
              <a:gdLst/>
              <a:ahLst/>
              <a:cxnLst/>
              <a:rect l="l" t="t" r="r" b="b"/>
              <a:pathLst>
                <a:path w="906" h="299" extrusionOk="0">
                  <a:moveTo>
                    <a:pt x="166" y="1"/>
                  </a:moveTo>
                  <a:cubicBezTo>
                    <a:pt x="130" y="1"/>
                    <a:pt x="92" y="13"/>
                    <a:pt x="63" y="41"/>
                  </a:cubicBezTo>
                  <a:cubicBezTo>
                    <a:pt x="5" y="97"/>
                    <a:pt x="1" y="190"/>
                    <a:pt x="56" y="251"/>
                  </a:cubicBezTo>
                  <a:cubicBezTo>
                    <a:pt x="84" y="280"/>
                    <a:pt x="123" y="298"/>
                    <a:pt x="164" y="298"/>
                  </a:cubicBezTo>
                  <a:lnTo>
                    <a:pt x="757" y="298"/>
                  </a:lnTo>
                  <a:cubicBezTo>
                    <a:pt x="839" y="297"/>
                    <a:pt x="906" y="231"/>
                    <a:pt x="906" y="149"/>
                  </a:cubicBezTo>
                  <a:cubicBezTo>
                    <a:pt x="906" y="67"/>
                    <a:pt x="839" y="1"/>
                    <a:pt x="758" y="1"/>
                  </a:cubicBezTo>
                  <a:lnTo>
                    <a:pt x="170" y="1"/>
                  </a:lnTo>
                  <a:cubicBezTo>
                    <a:pt x="169" y="1"/>
                    <a:pt x="168" y="1"/>
                    <a:pt x="16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 name="Google Shape;487;p34"/>
          <p:cNvGrpSpPr/>
          <p:nvPr/>
        </p:nvGrpSpPr>
        <p:grpSpPr>
          <a:xfrm>
            <a:off x="5151948" y="1704452"/>
            <a:ext cx="256533" cy="310402"/>
            <a:chOff x="5849625" y="2025225"/>
            <a:chExt cx="208225" cy="251950"/>
          </a:xfrm>
        </p:grpSpPr>
        <p:sp>
          <p:nvSpPr>
            <p:cNvPr id="488" name="Google Shape;488;p34"/>
            <p:cNvSpPr/>
            <p:nvPr/>
          </p:nvSpPr>
          <p:spPr>
            <a:xfrm>
              <a:off x="5849625" y="2025225"/>
              <a:ext cx="208225" cy="251950"/>
            </a:xfrm>
            <a:custGeom>
              <a:avLst/>
              <a:gdLst/>
              <a:ahLst/>
              <a:cxnLst/>
              <a:rect l="l" t="t" r="r" b="b"/>
              <a:pathLst>
                <a:path w="8329" h="10078" extrusionOk="0">
                  <a:moveTo>
                    <a:pt x="877" y="312"/>
                  </a:moveTo>
                  <a:lnTo>
                    <a:pt x="877" y="8041"/>
                  </a:lnTo>
                  <a:cubicBezTo>
                    <a:pt x="650" y="8073"/>
                    <a:pt x="448" y="8180"/>
                    <a:pt x="295" y="8335"/>
                  </a:cubicBezTo>
                  <a:lnTo>
                    <a:pt x="295" y="1025"/>
                  </a:lnTo>
                  <a:cubicBezTo>
                    <a:pt x="295" y="832"/>
                    <a:pt x="371" y="648"/>
                    <a:pt x="508" y="510"/>
                  </a:cubicBezTo>
                  <a:cubicBezTo>
                    <a:pt x="610" y="408"/>
                    <a:pt x="738" y="340"/>
                    <a:pt x="877" y="312"/>
                  </a:cubicBezTo>
                  <a:close/>
                  <a:moveTo>
                    <a:pt x="8031" y="8817"/>
                  </a:moveTo>
                  <a:lnTo>
                    <a:pt x="8031" y="9290"/>
                  </a:lnTo>
                  <a:lnTo>
                    <a:pt x="1023" y="9290"/>
                  </a:lnTo>
                  <a:cubicBezTo>
                    <a:pt x="891" y="9290"/>
                    <a:pt x="786" y="9184"/>
                    <a:pt x="786" y="9054"/>
                  </a:cubicBezTo>
                  <a:cubicBezTo>
                    <a:pt x="786" y="8922"/>
                    <a:pt x="893" y="8817"/>
                    <a:pt x="1023" y="8817"/>
                  </a:cubicBezTo>
                  <a:close/>
                  <a:moveTo>
                    <a:pt x="8031" y="8323"/>
                  </a:moveTo>
                  <a:lnTo>
                    <a:pt x="8031" y="8520"/>
                  </a:lnTo>
                  <a:lnTo>
                    <a:pt x="1023" y="8520"/>
                  </a:lnTo>
                  <a:cubicBezTo>
                    <a:pt x="729" y="8520"/>
                    <a:pt x="491" y="8759"/>
                    <a:pt x="491" y="9052"/>
                  </a:cubicBezTo>
                  <a:cubicBezTo>
                    <a:pt x="491" y="9345"/>
                    <a:pt x="729" y="9585"/>
                    <a:pt x="1023" y="9585"/>
                  </a:cubicBezTo>
                  <a:lnTo>
                    <a:pt x="8031" y="9585"/>
                  </a:lnTo>
                  <a:lnTo>
                    <a:pt x="8031" y="9781"/>
                  </a:lnTo>
                  <a:lnTo>
                    <a:pt x="1023" y="9781"/>
                  </a:lnTo>
                  <a:cubicBezTo>
                    <a:pt x="621" y="9781"/>
                    <a:pt x="293" y="9455"/>
                    <a:pt x="293" y="9053"/>
                  </a:cubicBezTo>
                  <a:lnTo>
                    <a:pt x="293" y="9052"/>
                  </a:lnTo>
                  <a:lnTo>
                    <a:pt x="293" y="9050"/>
                  </a:lnTo>
                  <a:cubicBezTo>
                    <a:pt x="295" y="8649"/>
                    <a:pt x="621" y="8323"/>
                    <a:pt x="1023" y="8323"/>
                  </a:cubicBezTo>
                  <a:close/>
                  <a:moveTo>
                    <a:pt x="1024" y="1"/>
                  </a:moveTo>
                  <a:cubicBezTo>
                    <a:pt x="750" y="1"/>
                    <a:pt x="493" y="108"/>
                    <a:pt x="301" y="300"/>
                  </a:cubicBezTo>
                  <a:cubicBezTo>
                    <a:pt x="107" y="494"/>
                    <a:pt x="0" y="752"/>
                    <a:pt x="0" y="1024"/>
                  </a:cubicBezTo>
                  <a:lnTo>
                    <a:pt x="0" y="9050"/>
                  </a:lnTo>
                  <a:lnTo>
                    <a:pt x="0" y="9052"/>
                  </a:lnTo>
                  <a:cubicBezTo>
                    <a:pt x="0" y="9616"/>
                    <a:pt x="460" y="10077"/>
                    <a:pt x="1026" y="10077"/>
                  </a:cubicBezTo>
                  <a:lnTo>
                    <a:pt x="8180" y="10077"/>
                  </a:lnTo>
                  <a:cubicBezTo>
                    <a:pt x="8262" y="10077"/>
                    <a:pt x="8328" y="10011"/>
                    <a:pt x="8328" y="9929"/>
                  </a:cubicBezTo>
                  <a:lnTo>
                    <a:pt x="8328" y="1646"/>
                  </a:lnTo>
                  <a:cubicBezTo>
                    <a:pt x="8328" y="1565"/>
                    <a:pt x="8263" y="1498"/>
                    <a:pt x="8180" y="1498"/>
                  </a:cubicBezTo>
                  <a:cubicBezTo>
                    <a:pt x="8099" y="1498"/>
                    <a:pt x="8032" y="1564"/>
                    <a:pt x="8032" y="1646"/>
                  </a:cubicBezTo>
                  <a:lnTo>
                    <a:pt x="8032" y="8029"/>
                  </a:lnTo>
                  <a:lnTo>
                    <a:pt x="1172" y="8029"/>
                  </a:lnTo>
                  <a:lnTo>
                    <a:pt x="1172" y="296"/>
                  </a:lnTo>
                  <a:lnTo>
                    <a:pt x="8032" y="296"/>
                  </a:lnTo>
                  <a:lnTo>
                    <a:pt x="8032" y="1056"/>
                  </a:lnTo>
                  <a:cubicBezTo>
                    <a:pt x="8031" y="1137"/>
                    <a:pt x="8097" y="1204"/>
                    <a:pt x="8179" y="1204"/>
                  </a:cubicBezTo>
                  <a:cubicBezTo>
                    <a:pt x="8260" y="1204"/>
                    <a:pt x="8327" y="1138"/>
                    <a:pt x="8327" y="1056"/>
                  </a:cubicBezTo>
                  <a:lnTo>
                    <a:pt x="8327" y="149"/>
                  </a:lnTo>
                  <a:cubicBezTo>
                    <a:pt x="8327" y="68"/>
                    <a:pt x="8262" y="1"/>
                    <a:pt x="81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4"/>
            <p:cNvSpPr/>
            <p:nvPr/>
          </p:nvSpPr>
          <p:spPr>
            <a:xfrm>
              <a:off x="5892000" y="2059925"/>
              <a:ext cx="143525" cy="129525"/>
            </a:xfrm>
            <a:custGeom>
              <a:avLst/>
              <a:gdLst/>
              <a:ahLst/>
              <a:cxnLst/>
              <a:rect l="l" t="t" r="r" b="b"/>
              <a:pathLst>
                <a:path w="5741" h="5181" extrusionOk="0">
                  <a:moveTo>
                    <a:pt x="4922" y="295"/>
                  </a:moveTo>
                  <a:cubicBezTo>
                    <a:pt x="5211" y="295"/>
                    <a:pt x="5447" y="531"/>
                    <a:pt x="5447" y="820"/>
                  </a:cubicBezTo>
                  <a:lnTo>
                    <a:pt x="5447" y="4361"/>
                  </a:lnTo>
                  <a:cubicBezTo>
                    <a:pt x="5447" y="4650"/>
                    <a:pt x="5211" y="4885"/>
                    <a:pt x="4922" y="4885"/>
                  </a:cubicBezTo>
                  <a:lnTo>
                    <a:pt x="822" y="4885"/>
                  </a:lnTo>
                  <a:cubicBezTo>
                    <a:pt x="532" y="4885"/>
                    <a:pt x="297" y="4650"/>
                    <a:pt x="297" y="4361"/>
                  </a:cubicBezTo>
                  <a:lnTo>
                    <a:pt x="297" y="820"/>
                  </a:lnTo>
                  <a:cubicBezTo>
                    <a:pt x="297" y="531"/>
                    <a:pt x="532" y="295"/>
                    <a:pt x="822" y="295"/>
                  </a:cubicBezTo>
                  <a:close/>
                  <a:moveTo>
                    <a:pt x="820" y="0"/>
                  </a:moveTo>
                  <a:cubicBezTo>
                    <a:pt x="367" y="0"/>
                    <a:pt x="0" y="367"/>
                    <a:pt x="0" y="820"/>
                  </a:cubicBezTo>
                  <a:lnTo>
                    <a:pt x="0" y="4361"/>
                  </a:lnTo>
                  <a:cubicBezTo>
                    <a:pt x="0" y="4813"/>
                    <a:pt x="367" y="5180"/>
                    <a:pt x="820" y="5180"/>
                  </a:cubicBezTo>
                  <a:lnTo>
                    <a:pt x="4921" y="5180"/>
                  </a:lnTo>
                  <a:cubicBezTo>
                    <a:pt x="5374" y="5180"/>
                    <a:pt x="5741" y="4813"/>
                    <a:pt x="5741" y="4361"/>
                  </a:cubicBezTo>
                  <a:lnTo>
                    <a:pt x="5741" y="820"/>
                  </a:lnTo>
                  <a:cubicBezTo>
                    <a:pt x="5741" y="367"/>
                    <a:pt x="5374" y="0"/>
                    <a:pt x="49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4"/>
            <p:cNvSpPr/>
            <p:nvPr/>
          </p:nvSpPr>
          <p:spPr>
            <a:xfrm>
              <a:off x="5930725" y="2200700"/>
              <a:ext cx="88025" cy="7425"/>
            </a:xfrm>
            <a:custGeom>
              <a:avLst/>
              <a:gdLst/>
              <a:ahLst/>
              <a:cxnLst/>
              <a:rect l="l" t="t" r="r" b="b"/>
              <a:pathLst>
                <a:path w="3521" h="297" extrusionOk="0">
                  <a:moveTo>
                    <a:pt x="149" y="1"/>
                  </a:moveTo>
                  <a:cubicBezTo>
                    <a:pt x="68" y="1"/>
                    <a:pt x="1" y="67"/>
                    <a:pt x="1" y="149"/>
                  </a:cubicBezTo>
                  <a:cubicBezTo>
                    <a:pt x="1" y="231"/>
                    <a:pt x="67" y="297"/>
                    <a:pt x="149" y="297"/>
                  </a:cubicBezTo>
                  <a:lnTo>
                    <a:pt x="3372" y="297"/>
                  </a:lnTo>
                  <a:cubicBezTo>
                    <a:pt x="3453" y="297"/>
                    <a:pt x="3520" y="231"/>
                    <a:pt x="3520" y="149"/>
                  </a:cubicBezTo>
                  <a:cubicBezTo>
                    <a:pt x="3520" y="67"/>
                    <a:pt x="3454" y="1"/>
                    <a:pt x="337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4"/>
            <p:cNvSpPr/>
            <p:nvPr/>
          </p:nvSpPr>
          <p:spPr>
            <a:xfrm>
              <a:off x="5908800" y="2200700"/>
              <a:ext cx="14600" cy="7425"/>
            </a:xfrm>
            <a:custGeom>
              <a:avLst/>
              <a:gdLst/>
              <a:ahLst/>
              <a:cxnLst/>
              <a:rect l="l" t="t" r="r" b="b"/>
              <a:pathLst>
                <a:path w="584" h="297" extrusionOk="0">
                  <a:moveTo>
                    <a:pt x="148" y="1"/>
                  </a:moveTo>
                  <a:cubicBezTo>
                    <a:pt x="68" y="1"/>
                    <a:pt x="1" y="67"/>
                    <a:pt x="1" y="149"/>
                  </a:cubicBezTo>
                  <a:cubicBezTo>
                    <a:pt x="1" y="231"/>
                    <a:pt x="65" y="297"/>
                    <a:pt x="148" y="297"/>
                  </a:cubicBezTo>
                  <a:lnTo>
                    <a:pt x="436" y="297"/>
                  </a:lnTo>
                  <a:cubicBezTo>
                    <a:pt x="517" y="297"/>
                    <a:pt x="584" y="231"/>
                    <a:pt x="584" y="149"/>
                  </a:cubicBezTo>
                  <a:cubicBezTo>
                    <a:pt x="584" y="67"/>
                    <a:pt x="518" y="1"/>
                    <a:pt x="43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4"/>
            <p:cNvSpPr/>
            <p:nvPr/>
          </p:nvSpPr>
          <p:spPr>
            <a:xfrm>
              <a:off x="5908800" y="2075600"/>
              <a:ext cx="109950" cy="98150"/>
            </a:xfrm>
            <a:custGeom>
              <a:avLst/>
              <a:gdLst/>
              <a:ahLst/>
              <a:cxnLst/>
              <a:rect l="l" t="t" r="r" b="b"/>
              <a:pathLst>
                <a:path w="4398" h="3926" extrusionOk="0">
                  <a:moveTo>
                    <a:pt x="2198" y="936"/>
                  </a:moveTo>
                  <a:cubicBezTo>
                    <a:pt x="2239" y="983"/>
                    <a:pt x="2277" y="1031"/>
                    <a:pt x="2316" y="1081"/>
                  </a:cubicBezTo>
                  <a:cubicBezTo>
                    <a:pt x="2277" y="1080"/>
                    <a:pt x="2238" y="1080"/>
                    <a:pt x="2198" y="1080"/>
                  </a:cubicBezTo>
                  <a:cubicBezTo>
                    <a:pt x="2160" y="1080"/>
                    <a:pt x="2120" y="1080"/>
                    <a:pt x="2081" y="1081"/>
                  </a:cubicBezTo>
                  <a:cubicBezTo>
                    <a:pt x="2120" y="1030"/>
                    <a:pt x="2160" y="983"/>
                    <a:pt x="2198" y="936"/>
                  </a:cubicBezTo>
                  <a:close/>
                  <a:moveTo>
                    <a:pt x="1327" y="297"/>
                  </a:moveTo>
                  <a:cubicBezTo>
                    <a:pt x="1432" y="297"/>
                    <a:pt x="1600" y="365"/>
                    <a:pt x="1829" y="560"/>
                  </a:cubicBezTo>
                  <a:cubicBezTo>
                    <a:pt x="1886" y="607"/>
                    <a:pt x="1941" y="660"/>
                    <a:pt x="1998" y="716"/>
                  </a:cubicBezTo>
                  <a:cubicBezTo>
                    <a:pt x="1896" y="835"/>
                    <a:pt x="1797" y="963"/>
                    <a:pt x="1701" y="1101"/>
                  </a:cubicBezTo>
                  <a:cubicBezTo>
                    <a:pt x="1534" y="1115"/>
                    <a:pt x="1372" y="1137"/>
                    <a:pt x="1219" y="1167"/>
                  </a:cubicBezTo>
                  <a:cubicBezTo>
                    <a:pt x="1199" y="1090"/>
                    <a:pt x="1181" y="1013"/>
                    <a:pt x="1168" y="941"/>
                  </a:cubicBezTo>
                  <a:cubicBezTo>
                    <a:pt x="1097" y="553"/>
                    <a:pt x="1163" y="365"/>
                    <a:pt x="1247" y="315"/>
                  </a:cubicBezTo>
                  <a:cubicBezTo>
                    <a:pt x="1267" y="304"/>
                    <a:pt x="1294" y="297"/>
                    <a:pt x="1327" y="297"/>
                  </a:cubicBezTo>
                  <a:close/>
                  <a:moveTo>
                    <a:pt x="3072" y="298"/>
                  </a:moveTo>
                  <a:cubicBezTo>
                    <a:pt x="3103" y="298"/>
                    <a:pt x="3130" y="304"/>
                    <a:pt x="3150" y="315"/>
                  </a:cubicBezTo>
                  <a:cubicBezTo>
                    <a:pt x="3235" y="365"/>
                    <a:pt x="3299" y="555"/>
                    <a:pt x="3230" y="941"/>
                  </a:cubicBezTo>
                  <a:cubicBezTo>
                    <a:pt x="3217" y="1013"/>
                    <a:pt x="3200" y="1090"/>
                    <a:pt x="3178" y="1167"/>
                  </a:cubicBezTo>
                  <a:cubicBezTo>
                    <a:pt x="3025" y="1138"/>
                    <a:pt x="2865" y="1116"/>
                    <a:pt x="2696" y="1101"/>
                  </a:cubicBezTo>
                  <a:cubicBezTo>
                    <a:pt x="2600" y="963"/>
                    <a:pt x="2500" y="834"/>
                    <a:pt x="2399" y="716"/>
                  </a:cubicBezTo>
                  <a:cubicBezTo>
                    <a:pt x="2456" y="660"/>
                    <a:pt x="2512" y="607"/>
                    <a:pt x="2568" y="560"/>
                  </a:cubicBezTo>
                  <a:cubicBezTo>
                    <a:pt x="2798" y="366"/>
                    <a:pt x="2966" y="298"/>
                    <a:pt x="3072" y="298"/>
                  </a:cubicBezTo>
                  <a:close/>
                  <a:moveTo>
                    <a:pt x="1493" y="1421"/>
                  </a:moveTo>
                  <a:cubicBezTo>
                    <a:pt x="1472" y="1455"/>
                    <a:pt x="1453" y="1488"/>
                    <a:pt x="1433" y="1522"/>
                  </a:cubicBezTo>
                  <a:cubicBezTo>
                    <a:pt x="1413" y="1555"/>
                    <a:pt x="1395" y="1589"/>
                    <a:pt x="1376" y="1622"/>
                  </a:cubicBezTo>
                  <a:cubicBezTo>
                    <a:pt x="1351" y="1564"/>
                    <a:pt x="1329" y="1506"/>
                    <a:pt x="1309" y="1450"/>
                  </a:cubicBezTo>
                  <a:cubicBezTo>
                    <a:pt x="1370" y="1439"/>
                    <a:pt x="1429" y="1429"/>
                    <a:pt x="1493" y="1421"/>
                  </a:cubicBezTo>
                  <a:close/>
                  <a:moveTo>
                    <a:pt x="2906" y="1421"/>
                  </a:moveTo>
                  <a:lnTo>
                    <a:pt x="2906" y="1421"/>
                  </a:lnTo>
                  <a:cubicBezTo>
                    <a:pt x="2969" y="1430"/>
                    <a:pt x="3030" y="1439"/>
                    <a:pt x="3089" y="1451"/>
                  </a:cubicBezTo>
                  <a:cubicBezTo>
                    <a:pt x="3068" y="1507"/>
                    <a:pt x="3047" y="1565"/>
                    <a:pt x="3022" y="1624"/>
                  </a:cubicBezTo>
                  <a:cubicBezTo>
                    <a:pt x="3004" y="1589"/>
                    <a:pt x="2984" y="1555"/>
                    <a:pt x="2965" y="1522"/>
                  </a:cubicBezTo>
                  <a:cubicBezTo>
                    <a:pt x="2945" y="1488"/>
                    <a:pt x="2924" y="1455"/>
                    <a:pt x="2906" y="1421"/>
                  </a:cubicBezTo>
                  <a:close/>
                  <a:moveTo>
                    <a:pt x="1019" y="1513"/>
                  </a:moveTo>
                  <a:cubicBezTo>
                    <a:pt x="1070" y="1660"/>
                    <a:pt x="1132" y="1810"/>
                    <a:pt x="1202" y="1964"/>
                  </a:cubicBezTo>
                  <a:cubicBezTo>
                    <a:pt x="1132" y="2115"/>
                    <a:pt x="1070" y="2265"/>
                    <a:pt x="1019" y="2412"/>
                  </a:cubicBezTo>
                  <a:cubicBezTo>
                    <a:pt x="559" y="2289"/>
                    <a:pt x="296" y="2106"/>
                    <a:pt x="296" y="1964"/>
                  </a:cubicBezTo>
                  <a:cubicBezTo>
                    <a:pt x="296" y="1866"/>
                    <a:pt x="429" y="1715"/>
                    <a:pt x="799" y="1581"/>
                  </a:cubicBezTo>
                  <a:cubicBezTo>
                    <a:pt x="868" y="1558"/>
                    <a:pt x="942" y="1534"/>
                    <a:pt x="1019" y="1513"/>
                  </a:cubicBezTo>
                  <a:close/>
                  <a:moveTo>
                    <a:pt x="3379" y="1514"/>
                  </a:moveTo>
                  <a:cubicBezTo>
                    <a:pt x="3838" y="1638"/>
                    <a:pt x="4102" y="1820"/>
                    <a:pt x="4102" y="1964"/>
                  </a:cubicBezTo>
                  <a:cubicBezTo>
                    <a:pt x="4101" y="2061"/>
                    <a:pt x="3970" y="2212"/>
                    <a:pt x="3598" y="2345"/>
                  </a:cubicBezTo>
                  <a:cubicBezTo>
                    <a:pt x="3529" y="2369"/>
                    <a:pt x="3456" y="2393"/>
                    <a:pt x="3379" y="2413"/>
                  </a:cubicBezTo>
                  <a:cubicBezTo>
                    <a:pt x="3328" y="2267"/>
                    <a:pt x="3266" y="2116"/>
                    <a:pt x="3195" y="1964"/>
                  </a:cubicBezTo>
                  <a:cubicBezTo>
                    <a:pt x="3266" y="1812"/>
                    <a:pt x="3328" y="1661"/>
                    <a:pt x="3379" y="1514"/>
                  </a:cubicBezTo>
                  <a:close/>
                  <a:moveTo>
                    <a:pt x="3021" y="2303"/>
                  </a:moveTo>
                  <a:cubicBezTo>
                    <a:pt x="3046" y="2362"/>
                    <a:pt x="3067" y="2419"/>
                    <a:pt x="3088" y="2476"/>
                  </a:cubicBezTo>
                  <a:cubicBezTo>
                    <a:pt x="3027" y="2486"/>
                    <a:pt x="2968" y="2496"/>
                    <a:pt x="2904" y="2505"/>
                  </a:cubicBezTo>
                  <a:cubicBezTo>
                    <a:pt x="2924" y="2471"/>
                    <a:pt x="2944" y="2438"/>
                    <a:pt x="2964" y="2404"/>
                  </a:cubicBezTo>
                  <a:cubicBezTo>
                    <a:pt x="2984" y="2371"/>
                    <a:pt x="3004" y="2337"/>
                    <a:pt x="3021" y="2303"/>
                  </a:cubicBezTo>
                  <a:close/>
                  <a:moveTo>
                    <a:pt x="1376" y="2303"/>
                  </a:moveTo>
                  <a:cubicBezTo>
                    <a:pt x="1395" y="2337"/>
                    <a:pt x="1413" y="2371"/>
                    <a:pt x="1433" y="2406"/>
                  </a:cubicBezTo>
                  <a:cubicBezTo>
                    <a:pt x="1453" y="2439"/>
                    <a:pt x="1473" y="2473"/>
                    <a:pt x="1493" y="2506"/>
                  </a:cubicBezTo>
                  <a:cubicBezTo>
                    <a:pt x="1430" y="2496"/>
                    <a:pt x="1368" y="2488"/>
                    <a:pt x="1309" y="2476"/>
                  </a:cubicBezTo>
                  <a:cubicBezTo>
                    <a:pt x="1329" y="2419"/>
                    <a:pt x="1351" y="2362"/>
                    <a:pt x="1376" y="2303"/>
                  </a:cubicBezTo>
                  <a:close/>
                  <a:moveTo>
                    <a:pt x="2198" y="1374"/>
                  </a:moveTo>
                  <a:cubicBezTo>
                    <a:pt x="2315" y="1374"/>
                    <a:pt x="2426" y="1379"/>
                    <a:pt x="2533" y="1385"/>
                  </a:cubicBezTo>
                  <a:cubicBezTo>
                    <a:pt x="2593" y="1476"/>
                    <a:pt x="2652" y="1571"/>
                    <a:pt x="2709" y="1669"/>
                  </a:cubicBezTo>
                  <a:cubicBezTo>
                    <a:pt x="2765" y="1766"/>
                    <a:pt x="2819" y="1866"/>
                    <a:pt x="2867" y="1964"/>
                  </a:cubicBezTo>
                  <a:cubicBezTo>
                    <a:pt x="2819" y="2061"/>
                    <a:pt x="2765" y="2160"/>
                    <a:pt x="2709" y="2258"/>
                  </a:cubicBezTo>
                  <a:cubicBezTo>
                    <a:pt x="2652" y="2356"/>
                    <a:pt x="2593" y="2450"/>
                    <a:pt x="2533" y="2542"/>
                  </a:cubicBezTo>
                  <a:cubicBezTo>
                    <a:pt x="2424" y="2548"/>
                    <a:pt x="2312" y="2552"/>
                    <a:pt x="2198" y="2552"/>
                  </a:cubicBezTo>
                  <a:cubicBezTo>
                    <a:pt x="2083" y="2552"/>
                    <a:pt x="1971" y="2548"/>
                    <a:pt x="1864" y="2542"/>
                  </a:cubicBezTo>
                  <a:cubicBezTo>
                    <a:pt x="1804" y="2450"/>
                    <a:pt x="1745" y="2356"/>
                    <a:pt x="1688" y="2258"/>
                  </a:cubicBezTo>
                  <a:cubicBezTo>
                    <a:pt x="1632" y="2160"/>
                    <a:pt x="1579" y="2061"/>
                    <a:pt x="1530" y="1964"/>
                  </a:cubicBezTo>
                  <a:cubicBezTo>
                    <a:pt x="1579" y="1866"/>
                    <a:pt x="1632" y="1766"/>
                    <a:pt x="1688" y="1669"/>
                  </a:cubicBezTo>
                  <a:cubicBezTo>
                    <a:pt x="1745" y="1571"/>
                    <a:pt x="1804" y="1476"/>
                    <a:pt x="1864" y="1385"/>
                  </a:cubicBezTo>
                  <a:cubicBezTo>
                    <a:pt x="1973" y="1379"/>
                    <a:pt x="2085" y="1374"/>
                    <a:pt x="2198" y="1374"/>
                  </a:cubicBezTo>
                  <a:close/>
                  <a:moveTo>
                    <a:pt x="2081" y="2845"/>
                  </a:moveTo>
                  <a:lnTo>
                    <a:pt x="2081" y="2845"/>
                  </a:lnTo>
                  <a:cubicBezTo>
                    <a:pt x="2120" y="2846"/>
                    <a:pt x="2160" y="2846"/>
                    <a:pt x="2198" y="2846"/>
                  </a:cubicBezTo>
                  <a:cubicBezTo>
                    <a:pt x="2238" y="2846"/>
                    <a:pt x="2277" y="2846"/>
                    <a:pt x="2316" y="2845"/>
                  </a:cubicBezTo>
                  <a:lnTo>
                    <a:pt x="2316" y="2845"/>
                  </a:lnTo>
                  <a:cubicBezTo>
                    <a:pt x="2277" y="2895"/>
                    <a:pt x="2239" y="2944"/>
                    <a:pt x="2198" y="2990"/>
                  </a:cubicBezTo>
                  <a:cubicBezTo>
                    <a:pt x="2158" y="2944"/>
                    <a:pt x="2120" y="2895"/>
                    <a:pt x="2081" y="2845"/>
                  </a:cubicBezTo>
                  <a:close/>
                  <a:moveTo>
                    <a:pt x="1219" y="2761"/>
                  </a:moveTo>
                  <a:cubicBezTo>
                    <a:pt x="1372" y="2789"/>
                    <a:pt x="1532" y="2810"/>
                    <a:pt x="1701" y="2826"/>
                  </a:cubicBezTo>
                  <a:cubicBezTo>
                    <a:pt x="1797" y="2963"/>
                    <a:pt x="1897" y="3093"/>
                    <a:pt x="1998" y="3210"/>
                  </a:cubicBezTo>
                  <a:cubicBezTo>
                    <a:pt x="1941" y="3267"/>
                    <a:pt x="1885" y="3319"/>
                    <a:pt x="1829" y="3368"/>
                  </a:cubicBezTo>
                  <a:cubicBezTo>
                    <a:pt x="1601" y="3561"/>
                    <a:pt x="1431" y="3630"/>
                    <a:pt x="1326" y="3630"/>
                  </a:cubicBezTo>
                  <a:cubicBezTo>
                    <a:pt x="1293" y="3630"/>
                    <a:pt x="1267" y="3623"/>
                    <a:pt x="1247" y="3611"/>
                  </a:cubicBezTo>
                  <a:cubicBezTo>
                    <a:pt x="1163" y="3563"/>
                    <a:pt x="1098" y="3372"/>
                    <a:pt x="1168" y="2985"/>
                  </a:cubicBezTo>
                  <a:cubicBezTo>
                    <a:pt x="1180" y="2913"/>
                    <a:pt x="1197" y="2838"/>
                    <a:pt x="1219" y="2761"/>
                  </a:cubicBezTo>
                  <a:close/>
                  <a:moveTo>
                    <a:pt x="3178" y="2761"/>
                  </a:moveTo>
                  <a:cubicBezTo>
                    <a:pt x="3199" y="2838"/>
                    <a:pt x="3217" y="2912"/>
                    <a:pt x="3230" y="2985"/>
                  </a:cubicBezTo>
                  <a:cubicBezTo>
                    <a:pt x="3300" y="3374"/>
                    <a:pt x="3235" y="3563"/>
                    <a:pt x="3150" y="3611"/>
                  </a:cubicBezTo>
                  <a:cubicBezTo>
                    <a:pt x="3130" y="3623"/>
                    <a:pt x="3103" y="3630"/>
                    <a:pt x="3070" y="3630"/>
                  </a:cubicBezTo>
                  <a:cubicBezTo>
                    <a:pt x="2965" y="3630"/>
                    <a:pt x="2796" y="3561"/>
                    <a:pt x="2568" y="3368"/>
                  </a:cubicBezTo>
                  <a:cubicBezTo>
                    <a:pt x="2511" y="3319"/>
                    <a:pt x="2456" y="3267"/>
                    <a:pt x="2399" y="3210"/>
                  </a:cubicBezTo>
                  <a:cubicBezTo>
                    <a:pt x="2501" y="3092"/>
                    <a:pt x="2600" y="2963"/>
                    <a:pt x="2696" y="2826"/>
                  </a:cubicBezTo>
                  <a:cubicBezTo>
                    <a:pt x="2863" y="2812"/>
                    <a:pt x="3025" y="2790"/>
                    <a:pt x="3178" y="2761"/>
                  </a:cubicBezTo>
                  <a:close/>
                  <a:moveTo>
                    <a:pt x="3072" y="1"/>
                  </a:moveTo>
                  <a:cubicBezTo>
                    <a:pt x="2905" y="1"/>
                    <a:pt x="2678" y="81"/>
                    <a:pt x="2377" y="335"/>
                  </a:cubicBezTo>
                  <a:cubicBezTo>
                    <a:pt x="2318" y="384"/>
                    <a:pt x="2258" y="440"/>
                    <a:pt x="2198" y="499"/>
                  </a:cubicBezTo>
                  <a:cubicBezTo>
                    <a:pt x="2140" y="440"/>
                    <a:pt x="2079" y="385"/>
                    <a:pt x="2019" y="335"/>
                  </a:cubicBezTo>
                  <a:cubicBezTo>
                    <a:pt x="1719" y="81"/>
                    <a:pt x="1492" y="1"/>
                    <a:pt x="1325" y="1"/>
                  </a:cubicBezTo>
                  <a:cubicBezTo>
                    <a:pt x="1232" y="1"/>
                    <a:pt x="1157" y="26"/>
                    <a:pt x="1099" y="59"/>
                  </a:cubicBezTo>
                  <a:cubicBezTo>
                    <a:pt x="938" y="154"/>
                    <a:pt x="768" y="391"/>
                    <a:pt x="877" y="994"/>
                  </a:cubicBezTo>
                  <a:cubicBezTo>
                    <a:pt x="891" y="1071"/>
                    <a:pt x="909" y="1149"/>
                    <a:pt x="931" y="1231"/>
                  </a:cubicBezTo>
                  <a:cubicBezTo>
                    <a:pt x="850" y="1253"/>
                    <a:pt x="772" y="1278"/>
                    <a:pt x="698" y="1303"/>
                  </a:cubicBezTo>
                  <a:cubicBezTo>
                    <a:pt x="121" y="1511"/>
                    <a:pt x="1" y="1777"/>
                    <a:pt x="1" y="1964"/>
                  </a:cubicBezTo>
                  <a:cubicBezTo>
                    <a:pt x="1" y="2150"/>
                    <a:pt x="121" y="2416"/>
                    <a:pt x="698" y="2623"/>
                  </a:cubicBezTo>
                  <a:cubicBezTo>
                    <a:pt x="772" y="2649"/>
                    <a:pt x="849" y="2673"/>
                    <a:pt x="931" y="2695"/>
                  </a:cubicBezTo>
                  <a:cubicBezTo>
                    <a:pt x="909" y="2776"/>
                    <a:pt x="891" y="2855"/>
                    <a:pt x="877" y="2932"/>
                  </a:cubicBezTo>
                  <a:cubicBezTo>
                    <a:pt x="768" y="3535"/>
                    <a:pt x="938" y="3774"/>
                    <a:pt x="1099" y="3867"/>
                  </a:cubicBezTo>
                  <a:cubicBezTo>
                    <a:pt x="1158" y="3900"/>
                    <a:pt x="1232" y="3926"/>
                    <a:pt x="1325" y="3926"/>
                  </a:cubicBezTo>
                  <a:cubicBezTo>
                    <a:pt x="1493" y="3926"/>
                    <a:pt x="1720" y="3847"/>
                    <a:pt x="2019" y="3594"/>
                  </a:cubicBezTo>
                  <a:cubicBezTo>
                    <a:pt x="2079" y="3543"/>
                    <a:pt x="2140" y="3488"/>
                    <a:pt x="2198" y="3429"/>
                  </a:cubicBezTo>
                  <a:cubicBezTo>
                    <a:pt x="2258" y="3488"/>
                    <a:pt x="2318" y="3543"/>
                    <a:pt x="2377" y="3594"/>
                  </a:cubicBezTo>
                  <a:cubicBezTo>
                    <a:pt x="2677" y="3847"/>
                    <a:pt x="2904" y="3926"/>
                    <a:pt x="3072" y="3926"/>
                  </a:cubicBezTo>
                  <a:cubicBezTo>
                    <a:pt x="3165" y="3926"/>
                    <a:pt x="3240" y="3900"/>
                    <a:pt x="3298" y="3867"/>
                  </a:cubicBezTo>
                  <a:cubicBezTo>
                    <a:pt x="3459" y="3774"/>
                    <a:pt x="3629" y="3535"/>
                    <a:pt x="3520" y="2932"/>
                  </a:cubicBezTo>
                  <a:cubicBezTo>
                    <a:pt x="3506" y="2855"/>
                    <a:pt x="3488" y="2777"/>
                    <a:pt x="3466" y="2695"/>
                  </a:cubicBezTo>
                  <a:cubicBezTo>
                    <a:pt x="3547" y="2673"/>
                    <a:pt x="3626" y="2649"/>
                    <a:pt x="3699" y="2623"/>
                  </a:cubicBezTo>
                  <a:cubicBezTo>
                    <a:pt x="4276" y="2416"/>
                    <a:pt x="4397" y="2150"/>
                    <a:pt x="4397" y="1964"/>
                  </a:cubicBezTo>
                  <a:cubicBezTo>
                    <a:pt x="4397" y="1777"/>
                    <a:pt x="4276" y="1511"/>
                    <a:pt x="3699" y="1303"/>
                  </a:cubicBezTo>
                  <a:cubicBezTo>
                    <a:pt x="3626" y="1278"/>
                    <a:pt x="3549" y="1254"/>
                    <a:pt x="3466" y="1231"/>
                  </a:cubicBezTo>
                  <a:cubicBezTo>
                    <a:pt x="3488" y="1150"/>
                    <a:pt x="3506" y="1071"/>
                    <a:pt x="3520" y="994"/>
                  </a:cubicBezTo>
                  <a:cubicBezTo>
                    <a:pt x="3629" y="391"/>
                    <a:pt x="3459" y="154"/>
                    <a:pt x="3298" y="59"/>
                  </a:cubicBezTo>
                  <a:cubicBezTo>
                    <a:pt x="3240" y="26"/>
                    <a:pt x="3165" y="1"/>
                    <a:pt x="307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4"/>
            <p:cNvSpPr/>
            <p:nvPr/>
          </p:nvSpPr>
          <p:spPr>
            <a:xfrm>
              <a:off x="5960050" y="2120950"/>
              <a:ext cx="7425" cy="7400"/>
            </a:xfrm>
            <a:custGeom>
              <a:avLst/>
              <a:gdLst/>
              <a:ahLst/>
              <a:cxnLst/>
              <a:rect l="l" t="t" r="r" b="b"/>
              <a:pathLst>
                <a:path w="297" h="296" extrusionOk="0">
                  <a:moveTo>
                    <a:pt x="148" y="1"/>
                  </a:moveTo>
                  <a:cubicBezTo>
                    <a:pt x="67" y="1"/>
                    <a:pt x="0" y="66"/>
                    <a:pt x="0" y="148"/>
                  </a:cubicBezTo>
                  <a:cubicBezTo>
                    <a:pt x="0" y="230"/>
                    <a:pt x="67" y="296"/>
                    <a:pt x="148" y="296"/>
                  </a:cubicBezTo>
                  <a:cubicBezTo>
                    <a:pt x="230" y="296"/>
                    <a:pt x="297" y="230"/>
                    <a:pt x="297" y="148"/>
                  </a:cubicBezTo>
                  <a:cubicBezTo>
                    <a:pt x="297" y="66"/>
                    <a:pt x="230" y="1"/>
                    <a:pt x="14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4" name="Google Shape;494;p34"/>
          <p:cNvSpPr txBox="1">
            <a:spLocks noGrp="1"/>
          </p:cNvSpPr>
          <p:nvPr>
            <p:ph type="subTitle" idx="3"/>
          </p:nvPr>
        </p:nvSpPr>
        <p:spPr>
          <a:xfrm>
            <a:off x="1383099" y="4002732"/>
            <a:ext cx="3571625" cy="944408"/>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None/>
            </a:pPr>
            <a:r>
              <a:rPr lang="en-US" sz="2000" dirty="0">
                <a:solidFill>
                  <a:srgbClr val="7030A0"/>
                </a:solidFill>
              </a:rPr>
              <a:t>Supervised By:</a:t>
            </a:r>
            <a:br>
              <a:rPr lang="en-US" sz="2000" dirty="0">
                <a:solidFill>
                  <a:srgbClr val="7030A0"/>
                </a:solidFill>
              </a:rPr>
            </a:br>
            <a:r>
              <a:rPr lang="en-US" sz="2000" dirty="0">
                <a:solidFill>
                  <a:srgbClr val="7030A0"/>
                </a:solidFill>
              </a:rPr>
              <a:t>Dr. Khaled </a:t>
            </a:r>
            <a:r>
              <a:rPr lang="en-US" sz="2000" dirty="0" err="1">
                <a:solidFill>
                  <a:srgbClr val="7030A0"/>
                </a:solidFill>
              </a:rPr>
              <a:t>Soradi</a:t>
            </a:r>
            <a:endParaRPr sz="2000" dirty="0">
              <a:solidFill>
                <a:srgbClr val="7030A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8"/>
          <p:cNvSpPr txBox="1">
            <a:spLocks noGrp="1"/>
          </p:cNvSpPr>
          <p:nvPr>
            <p:ph type="title"/>
          </p:nvPr>
        </p:nvSpPr>
        <p:spPr>
          <a:xfrm>
            <a:off x="301689" y="20921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System Architecture</a:t>
            </a:r>
            <a:endParaRPr dirty="0">
              <a:solidFill>
                <a:srgbClr val="7030A0"/>
              </a:solidFill>
            </a:endParaRPr>
          </a:p>
        </p:txBody>
      </p:sp>
      <p:sp>
        <p:nvSpPr>
          <p:cNvPr id="11" name="Google Shape;584;p38">
            <a:extLst>
              <a:ext uri="{FF2B5EF4-FFF2-40B4-BE49-F238E27FC236}">
                <a16:creationId xmlns:a16="http://schemas.microsoft.com/office/drawing/2014/main" id="{9142AC5A-C57B-AF26-16D6-391ECE3F68DD}"/>
              </a:ext>
            </a:extLst>
          </p:cNvPr>
          <p:cNvSpPr txBox="1">
            <a:spLocks/>
          </p:cNvSpPr>
          <p:nvPr/>
        </p:nvSpPr>
        <p:spPr>
          <a:xfrm>
            <a:off x="537821" y="98914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1pPr>
            <a:lvl2pPr marR="0" lvl="1"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2pPr>
            <a:lvl3pPr marR="0" lvl="2"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3pPr>
            <a:lvl4pPr marR="0" lvl="3"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4pPr>
            <a:lvl5pPr marR="0" lvl="4"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5pPr>
            <a:lvl6pPr marR="0" lvl="5"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6pPr>
            <a:lvl7pPr marR="0" lvl="6"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7pPr>
            <a:lvl8pPr marR="0" lvl="7"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8pPr>
            <a:lvl9pPr marR="0" lvl="8"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9pPr>
          </a:lstStyle>
          <a:p>
            <a:r>
              <a:rPr lang="en-US" sz="1800" dirty="0">
                <a:solidFill>
                  <a:srgbClr val="7030A0"/>
                </a:solidFill>
              </a:rPr>
              <a:t>Admin Website Creation:</a:t>
            </a:r>
          </a:p>
        </p:txBody>
      </p:sp>
      <p:pic>
        <p:nvPicPr>
          <p:cNvPr id="3" name="Picture 2">
            <a:extLst>
              <a:ext uri="{FF2B5EF4-FFF2-40B4-BE49-F238E27FC236}">
                <a16:creationId xmlns:a16="http://schemas.microsoft.com/office/drawing/2014/main" id="{C7654EFB-5EFB-BE7E-3328-6AE0ACD6ACFD}"/>
              </a:ext>
            </a:extLst>
          </p:cNvPr>
          <p:cNvPicPr>
            <a:picLocks noChangeAspect="1"/>
          </p:cNvPicPr>
          <p:nvPr/>
        </p:nvPicPr>
        <p:blipFill>
          <a:blip r:embed="rId3"/>
          <a:stretch>
            <a:fillRect/>
          </a:stretch>
        </p:blipFill>
        <p:spPr>
          <a:xfrm>
            <a:off x="785859" y="1881266"/>
            <a:ext cx="7572282" cy="2365613"/>
          </a:xfrm>
          <a:prstGeom prst="rect">
            <a:avLst/>
          </a:prstGeom>
        </p:spPr>
      </p:pic>
    </p:spTree>
    <p:extLst>
      <p:ext uri="{BB962C8B-B14F-4D97-AF65-F5344CB8AC3E}">
        <p14:creationId xmlns:p14="http://schemas.microsoft.com/office/powerpoint/2010/main" val="2896488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8"/>
          <p:cNvSpPr txBox="1">
            <a:spLocks noGrp="1"/>
          </p:cNvSpPr>
          <p:nvPr>
            <p:ph type="title"/>
          </p:nvPr>
        </p:nvSpPr>
        <p:spPr>
          <a:xfrm>
            <a:off x="187366" y="17123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System Architecture</a:t>
            </a:r>
            <a:endParaRPr dirty="0">
              <a:solidFill>
                <a:srgbClr val="7030A0"/>
              </a:solidFill>
            </a:endParaRPr>
          </a:p>
        </p:txBody>
      </p:sp>
      <p:pic>
        <p:nvPicPr>
          <p:cNvPr id="3" name="Picture 2">
            <a:extLst>
              <a:ext uri="{FF2B5EF4-FFF2-40B4-BE49-F238E27FC236}">
                <a16:creationId xmlns:a16="http://schemas.microsoft.com/office/drawing/2014/main" id="{46A637E9-ABBA-2507-1F32-4AB5F0331329}"/>
              </a:ext>
            </a:extLst>
          </p:cNvPr>
          <p:cNvPicPr>
            <a:picLocks noChangeAspect="1"/>
          </p:cNvPicPr>
          <p:nvPr/>
        </p:nvPicPr>
        <p:blipFill>
          <a:blip r:embed="rId3"/>
          <a:stretch>
            <a:fillRect/>
          </a:stretch>
        </p:blipFill>
        <p:spPr>
          <a:xfrm>
            <a:off x="2248351" y="1078915"/>
            <a:ext cx="5696436" cy="3745033"/>
          </a:xfrm>
          <a:prstGeom prst="rect">
            <a:avLst/>
          </a:prstGeom>
        </p:spPr>
      </p:pic>
      <p:sp>
        <p:nvSpPr>
          <p:cNvPr id="4" name="Google Shape;584;p38">
            <a:extLst>
              <a:ext uri="{FF2B5EF4-FFF2-40B4-BE49-F238E27FC236}">
                <a16:creationId xmlns:a16="http://schemas.microsoft.com/office/drawing/2014/main" id="{88FA1AD2-AF3B-6302-0F43-5B5343975CBD}"/>
              </a:ext>
            </a:extLst>
          </p:cNvPr>
          <p:cNvSpPr txBox="1">
            <a:spLocks/>
          </p:cNvSpPr>
          <p:nvPr/>
        </p:nvSpPr>
        <p:spPr>
          <a:xfrm>
            <a:off x="402910" y="85423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1pPr>
            <a:lvl2pPr marR="0" lvl="1"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2pPr>
            <a:lvl3pPr marR="0" lvl="2"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3pPr>
            <a:lvl4pPr marR="0" lvl="3"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4pPr>
            <a:lvl5pPr marR="0" lvl="4"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5pPr>
            <a:lvl6pPr marR="0" lvl="5"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6pPr>
            <a:lvl7pPr marR="0" lvl="6"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7pPr>
            <a:lvl8pPr marR="0" lvl="7"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8pPr>
            <a:lvl9pPr marR="0" lvl="8"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9pPr>
          </a:lstStyle>
          <a:p>
            <a:r>
              <a:rPr lang="en-US" sz="1800" dirty="0">
                <a:solidFill>
                  <a:srgbClr val="7030A0"/>
                </a:solidFill>
              </a:rPr>
              <a:t>Final Architecture:</a:t>
            </a:r>
          </a:p>
        </p:txBody>
      </p:sp>
    </p:spTree>
    <p:extLst>
      <p:ext uri="{BB962C8B-B14F-4D97-AF65-F5344CB8AC3E}">
        <p14:creationId xmlns:p14="http://schemas.microsoft.com/office/powerpoint/2010/main" val="3340351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4"/>
          <p:cNvSpPr txBox="1">
            <a:spLocks noGrp="1"/>
          </p:cNvSpPr>
          <p:nvPr>
            <p:ph type="title"/>
          </p:nvPr>
        </p:nvSpPr>
        <p:spPr>
          <a:xfrm>
            <a:off x="631179" y="300191"/>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Future Work</a:t>
            </a:r>
            <a:endParaRPr dirty="0">
              <a:solidFill>
                <a:srgbClr val="7030A0"/>
              </a:solidFill>
            </a:endParaRPr>
          </a:p>
        </p:txBody>
      </p:sp>
      <p:sp>
        <p:nvSpPr>
          <p:cNvPr id="707" name="Google Shape;707;p44"/>
          <p:cNvSpPr txBox="1">
            <a:spLocks noGrp="1"/>
          </p:cNvSpPr>
          <p:nvPr>
            <p:ph type="subTitle" idx="4"/>
          </p:nvPr>
        </p:nvSpPr>
        <p:spPr>
          <a:xfrm>
            <a:off x="-3536" y="2992595"/>
            <a:ext cx="2175300"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dirty="0">
                <a:solidFill>
                  <a:srgbClr val="7030A0"/>
                </a:solidFill>
              </a:rPr>
              <a:t>Use Framework</a:t>
            </a:r>
            <a:endParaRPr dirty="0">
              <a:solidFill>
                <a:srgbClr val="7030A0"/>
              </a:solidFill>
            </a:endParaRPr>
          </a:p>
        </p:txBody>
      </p:sp>
      <p:sp>
        <p:nvSpPr>
          <p:cNvPr id="708" name="Google Shape;708;p44"/>
          <p:cNvSpPr txBox="1">
            <a:spLocks noGrp="1"/>
          </p:cNvSpPr>
          <p:nvPr>
            <p:ph type="subTitle" idx="6"/>
          </p:nvPr>
        </p:nvSpPr>
        <p:spPr>
          <a:xfrm>
            <a:off x="4526049" y="2992595"/>
            <a:ext cx="2175300" cy="558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dirty="0">
                <a:solidFill>
                  <a:srgbClr val="7030A0"/>
                </a:solidFill>
              </a:rPr>
              <a:t>Automated Testing</a:t>
            </a:r>
            <a:endParaRPr dirty="0">
              <a:solidFill>
                <a:srgbClr val="7030A0"/>
              </a:solidFill>
            </a:endParaRPr>
          </a:p>
        </p:txBody>
      </p:sp>
      <p:sp>
        <p:nvSpPr>
          <p:cNvPr id="709" name="Google Shape;709;p44"/>
          <p:cNvSpPr/>
          <p:nvPr/>
        </p:nvSpPr>
        <p:spPr>
          <a:xfrm>
            <a:off x="758614" y="1745731"/>
            <a:ext cx="651000" cy="651000"/>
          </a:xfrm>
          <a:prstGeom prst="rect">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4"/>
          <p:cNvSpPr/>
          <p:nvPr/>
        </p:nvSpPr>
        <p:spPr>
          <a:xfrm>
            <a:off x="5272530" y="1737377"/>
            <a:ext cx="651000" cy="651000"/>
          </a:xfrm>
          <a:prstGeom prst="rect">
            <a:avLst/>
          </a:pr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1" name="Google Shape;711;p44"/>
          <p:cNvGrpSpPr/>
          <p:nvPr/>
        </p:nvGrpSpPr>
        <p:grpSpPr>
          <a:xfrm>
            <a:off x="927560" y="1916061"/>
            <a:ext cx="313113" cy="310341"/>
            <a:chOff x="1556275" y="3719125"/>
            <a:chExt cx="254150" cy="251900"/>
          </a:xfrm>
        </p:grpSpPr>
        <p:sp>
          <p:nvSpPr>
            <p:cNvPr id="712" name="Google Shape;712;p44"/>
            <p:cNvSpPr/>
            <p:nvPr/>
          </p:nvSpPr>
          <p:spPr>
            <a:xfrm>
              <a:off x="1610975" y="3817150"/>
              <a:ext cx="29200" cy="14000"/>
            </a:xfrm>
            <a:custGeom>
              <a:avLst/>
              <a:gdLst/>
              <a:ahLst/>
              <a:cxnLst/>
              <a:rect l="l" t="t" r="r" b="b"/>
              <a:pathLst>
                <a:path w="1168" h="560" extrusionOk="0">
                  <a:moveTo>
                    <a:pt x="169" y="1"/>
                  </a:moveTo>
                  <a:cubicBezTo>
                    <a:pt x="148" y="1"/>
                    <a:pt x="126" y="5"/>
                    <a:pt x="106" y="15"/>
                  </a:cubicBezTo>
                  <a:cubicBezTo>
                    <a:pt x="32" y="50"/>
                    <a:pt x="1" y="139"/>
                    <a:pt x="37" y="213"/>
                  </a:cubicBezTo>
                  <a:cubicBezTo>
                    <a:pt x="136" y="424"/>
                    <a:pt x="351" y="559"/>
                    <a:pt x="586" y="559"/>
                  </a:cubicBezTo>
                  <a:cubicBezTo>
                    <a:pt x="819" y="559"/>
                    <a:pt x="1034" y="424"/>
                    <a:pt x="1134" y="213"/>
                  </a:cubicBezTo>
                  <a:cubicBezTo>
                    <a:pt x="1168" y="139"/>
                    <a:pt x="1137" y="50"/>
                    <a:pt x="1062" y="15"/>
                  </a:cubicBezTo>
                  <a:cubicBezTo>
                    <a:pt x="1042" y="6"/>
                    <a:pt x="1021" y="2"/>
                    <a:pt x="1000" y="2"/>
                  </a:cubicBezTo>
                  <a:cubicBezTo>
                    <a:pt x="944" y="2"/>
                    <a:pt x="891" y="32"/>
                    <a:pt x="866" y="85"/>
                  </a:cubicBezTo>
                  <a:cubicBezTo>
                    <a:pt x="814" y="193"/>
                    <a:pt x="704" y="264"/>
                    <a:pt x="584" y="264"/>
                  </a:cubicBezTo>
                  <a:cubicBezTo>
                    <a:pt x="464" y="264"/>
                    <a:pt x="354" y="194"/>
                    <a:pt x="303" y="85"/>
                  </a:cubicBezTo>
                  <a:cubicBezTo>
                    <a:pt x="278" y="33"/>
                    <a:pt x="224" y="1"/>
                    <a:pt x="1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4"/>
            <p:cNvSpPr/>
            <p:nvPr/>
          </p:nvSpPr>
          <p:spPr>
            <a:xfrm>
              <a:off x="1556275" y="3719775"/>
              <a:ext cx="163025" cy="251250"/>
            </a:xfrm>
            <a:custGeom>
              <a:avLst/>
              <a:gdLst/>
              <a:ahLst/>
              <a:cxnLst/>
              <a:rect l="l" t="t" r="r" b="b"/>
              <a:pathLst>
                <a:path w="6521" h="10050" extrusionOk="0">
                  <a:moveTo>
                    <a:pt x="4370" y="299"/>
                  </a:moveTo>
                  <a:cubicBezTo>
                    <a:pt x="4414" y="299"/>
                    <a:pt x="4441" y="308"/>
                    <a:pt x="4451" y="324"/>
                  </a:cubicBezTo>
                  <a:cubicBezTo>
                    <a:pt x="4498" y="400"/>
                    <a:pt x="4438" y="648"/>
                    <a:pt x="4354" y="824"/>
                  </a:cubicBezTo>
                  <a:cubicBezTo>
                    <a:pt x="4323" y="892"/>
                    <a:pt x="4345" y="973"/>
                    <a:pt x="4410" y="1013"/>
                  </a:cubicBezTo>
                  <a:cubicBezTo>
                    <a:pt x="4434" y="1028"/>
                    <a:pt x="4461" y="1036"/>
                    <a:pt x="4487" y="1036"/>
                  </a:cubicBezTo>
                  <a:cubicBezTo>
                    <a:pt x="4532" y="1036"/>
                    <a:pt x="4575" y="1016"/>
                    <a:pt x="4603" y="978"/>
                  </a:cubicBezTo>
                  <a:cubicBezTo>
                    <a:pt x="4740" y="804"/>
                    <a:pt x="5007" y="545"/>
                    <a:pt x="5147" y="545"/>
                  </a:cubicBezTo>
                  <a:cubicBezTo>
                    <a:pt x="5162" y="545"/>
                    <a:pt x="5177" y="547"/>
                    <a:pt x="5197" y="573"/>
                  </a:cubicBezTo>
                  <a:cubicBezTo>
                    <a:pt x="5209" y="591"/>
                    <a:pt x="5214" y="639"/>
                    <a:pt x="5190" y="726"/>
                  </a:cubicBezTo>
                  <a:cubicBezTo>
                    <a:pt x="5065" y="1168"/>
                    <a:pt x="4351" y="1970"/>
                    <a:pt x="3793" y="2186"/>
                  </a:cubicBezTo>
                  <a:cubicBezTo>
                    <a:pt x="3545" y="2282"/>
                    <a:pt x="3268" y="2327"/>
                    <a:pt x="2993" y="2327"/>
                  </a:cubicBezTo>
                  <a:cubicBezTo>
                    <a:pt x="2460" y="2327"/>
                    <a:pt x="1932" y="2156"/>
                    <a:pt x="1623" y="1847"/>
                  </a:cubicBezTo>
                  <a:cubicBezTo>
                    <a:pt x="1594" y="1819"/>
                    <a:pt x="1557" y="1804"/>
                    <a:pt x="1518" y="1804"/>
                  </a:cubicBezTo>
                  <a:cubicBezTo>
                    <a:pt x="1503" y="1804"/>
                    <a:pt x="1487" y="1807"/>
                    <a:pt x="1472" y="1811"/>
                  </a:cubicBezTo>
                  <a:cubicBezTo>
                    <a:pt x="1419" y="1830"/>
                    <a:pt x="1381" y="1874"/>
                    <a:pt x="1373" y="1930"/>
                  </a:cubicBezTo>
                  <a:cubicBezTo>
                    <a:pt x="1372" y="1938"/>
                    <a:pt x="1260" y="2666"/>
                    <a:pt x="740" y="2666"/>
                  </a:cubicBezTo>
                  <a:lnTo>
                    <a:pt x="730" y="2666"/>
                  </a:lnTo>
                  <a:cubicBezTo>
                    <a:pt x="669" y="2666"/>
                    <a:pt x="610" y="2675"/>
                    <a:pt x="554" y="2694"/>
                  </a:cubicBezTo>
                  <a:cubicBezTo>
                    <a:pt x="408" y="2062"/>
                    <a:pt x="270" y="1143"/>
                    <a:pt x="620" y="858"/>
                  </a:cubicBezTo>
                  <a:cubicBezTo>
                    <a:pt x="702" y="791"/>
                    <a:pt x="801" y="770"/>
                    <a:pt x="897" y="770"/>
                  </a:cubicBezTo>
                  <a:cubicBezTo>
                    <a:pt x="1080" y="770"/>
                    <a:pt x="1250" y="850"/>
                    <a:pt x="1253" y="851"/>
                  </a:cubicBezTo>
                  <a:cubicBezTo>
                    <a:pt x="1274" y="861"/>
                    <a:pt x="1296" y="866"/>
                    <a:pt x="1318" y="866"/>
                  </a:cubicBezTo>
                  <a:cubicBezTo>
                    <a:pt x="1372" y="866"/>
                    <a:pt x="1423" y="837"/>
                    <a:pt x="1449" y="787"/>
                  </a:cubicBezTo>
                  <a:cubicBezTo>
                    <a:pt x="1563" y="566"/>
                    <a:pt x="1727" y="444"/>
                    <a:pt x="1947" y="416"/>
                  </a:cubicBezTo>
                  <a:cubicBezTo>
                    <a:pt x="1963" y="413"/>
                    <a:pt x="1980" y="412"/>
                    <a:pt x="1997" y="411"/>
                  </a:cubicBezTo>
                  <a:lnTo>
                    <a:pt x="2005" y="411"/>
                  </a:lnTo>
                  <a:cubicBezTo>
                    <a:pt x="2020" y="410"/>
                    <a:pt x="2035" y="409"/>
                    <a:pt x="2051" y="409"/>
                  </a:cubicBezTo>
                  <a:cubicBezTo>
                    <a:pt x="2166" y="409"/>
                    <a:pt x="2292" y="432"/>
                    <a:pt x="2429" y="475"/>
                  </a:cubicBezTo>
                  <a:cubicBezTo>
                    <a:pt x="2473" y="490"/>
                    <a:pt x="2520" y="506"/>
                    <a:pt x="2565" y="526"/>
                  </a:cubicBezTo>
                  <a:cubicBezTo>
                    <a:pt x="2640" y="557"/>
                    <a:pt x="2705" y="588"/>
                    <a:pt x="2758" y="616"/>
                  </a:cubicBezTo>
                  <a:cubicBezTo>
                    <a:pt x="2630" y="782"/>
                    <a:pt x="2498" y="936"/>
                    <a:pt x="2364" y="985"/>
                  </a:cubicBezTo>
                  <a:cubicBezTo>
                    <a:pt x="2288" y="1013"/>
                    <a:pt x="2249" y="1098"/>
                    <a:pt x="2277" y="1174"/>
                  </a:cubicBezTo>
                  <a:cubicBezTo>
                    <a:pt x="2300" y="1233"/>
                    <a:pt x="2356" y="1271"/>
                    <a:pt x="2415" y="1271"/>
                  </a:cubicBezTo>
                  <a:cubicBezTo>
                    <a:pt x="2432" y="1271"/>
                    <a:pt x="2449" y="1268"/>
                    <a:pt x="2466" y="1261"/>
                  </a:cubicBezTo>
                  <a:cubicBezTo>
                    <a:pt x="2708" y="1173"/>
                    <a:pt x="2892" y="930"/>
                    <a:pt x="3068" y="695"/>
                  </a:cubicBezTo>
                  <a:cubicBezTo>
                    <a:pt x="3202" y="519"/>
                    <a:pt x="3366" y="299"/>
                    <a:pt x="3476" y="299"/>
                  </a:cubicBezTo>
                  <a:cubicBezTo>
                    <a:pt x="3504" y="299"/>
                    <a:pt x="3510" y="306"/>
                    <a:pt x="3514" y="311"/>
                  </a:cubicBezTo>
                  <a:cubicBezTo>
                    <a:pt x="3571" y="386"/>
                    <a:pt x="3543" y="632"/>
                    <a:pt x="3502" y="781"/>
                  </a:cubicBezTo>
                  <a:cubicBezTo>
                    <a:pt x="3481" y="856"/>
                    <a:pt x="3525" y="936"/>
                    <a:pt x="3599" y="961"/>
                  </a:cubicBezTo>
                  <a:cubicBezTo>
                    <a:pt x="3614" y="966"/>
                    <a:pt x="3629" y="968"/>
                    <a:pt x="3644" y="968"/>
                  </a:cubicBezTo>
                  <a:cubicBezTo>
                    <a:pt x="3704" y="968"/>
                    <a:pt x="3760" y="932"/>
                    <a:pt x="3783" y="871"/>
                  </a:cubicBezTo>
                  <a:cubicBezTo>
                    <a:pt x="3785" y="866"/>
                    <a:pt x="4010" y="299"/>
                    <a:pt x="4370" y="299"/>
                  </a:cubicBezTo>
                  <a:close/>
                  <a:moveTo>
                    <a:pt x="4959" y="2996"/>
                  </a:moveTo>
                  <a:cubicBezTo>
                    <a:pt x="5049" y="3049"/>
                    <a:pt x="5110" y="3144"/>
                    <a:pt x="5110" y="3256"/>
                  </a:cubicBezTo>
                  <a:cubicBezTo>
                    <a:pt x="5110" y="3365"/>
                    <a:pt x="5052" y="3461"/>
                    <a:pt x="4962" y="3512"/>
                  </a:cubicBezTo>
                  <a:cubicBezTo>
                    <a:pt x="4963" y="3342"/>
                    <a:pt x="4962" y="3169"/>
                    <a:pt x="4959" y="2996"/>
                  </a:cubicBezTo>
                  <a:close/>
                  <a:moveTo>
                    <a:pt x="585" y="2998"/>
                  </a:moveTo>
                  <a:cubicBezTo>
                    <a:pt x="581" y="3169"/>
                    <a:pt x="580" y="3342"/>
                    <a:pt x="581" y="3513"/>
                  </a:cubicBezTo>
                  <a:cubicBezTo>
                    <a:pt x="494" y="3461"/>
                    <a:pt x="434" y="3365"/>
                    <a:pt x="434" y="3256"/>
                  </a:cubicBezTo>
                  <a:cubicBezTo>
                    <a:pt x="434" y="3146"/>
                    <a:pt x="495" y="3048"/>
                    <a:pt x="585" y="2998"/>
                  </a:cubicBezTo>
                  <a:close/>
                  <a:moveTo>
                    <a:pt x="4599" y="2005"/>
                  </a:moveTo>
                  <a:cubicBezTo>
                    <a:pt x="4667" y="2686"/>
                    <a:pt x="4684" y="3374"/>
                    <a:pt x="4649" y="4054"/>
                  </a:cubicBezTo>
                  <a:cubicBezTo>
                    <a:pt x="4625" y="4565"/>
                    <a:pt x="4220" y="4968"/>
                    <a:pt x="3708" y="4992"/>
                  </a:cubicBezTo>
                  <a:cubicBezTo>
                    <a:pt x="3398" y="5007"/>
                    <a:pt x="3085" y="5014"/>
                    <a:pt x="2772" y="5014"/>
                  </a:cubicBezTo>
                  <a:cubicBezTo>
                    <a:pt x="2459" y="5014"/>
                    <a:pt x="2146" y="5007"/>
                    <a:pt x="1835" y="4992"/>
                  </a:cubicBezTo>
                  <a:cubicBezTo>
                    <a:pt x="1325" y="4968"/>
                    <a:pt x="920" y="4564"/>
                    <a:pt x="893" y="4054"/>
                  </a:cubicBezTo>
                  <a:cubicBezTo>
                    <a:pt x="873" y="3688"/>
                    <a:pt x="869" y="3317"/>
                    <a:pt x="880" y="2948"/>
                  </a:cubicBezTo>
                  <a:cubicBezTo>
                    <a:pt x="1280" y="2879"/>
                    <a:pt x="1504" y="2520"/>
                    <a:pt x="1604" y="2216"/>
                  </a:cubicBezTo>
                  <a:cubicBezTo>
                    <a:pt x="1866" y="2402"/>
                    <a:pt x="2204" y="2532"/>
                    <a:pt x="2581" y="2588"/>
                  </a:cubicBezTo>
                  <a:cubicBezTo>
                    <a:pt x="2720" y="2608"/>
                    <a:pt x="2859" y="2618"/>
                    <a:pt x="2996" y="2618"/>
                  </a:cubicBezTo>
                  <a:cubicBezTo>
                    <a:pt x="3315" y="2618"/>
                    <a:pt x="3626" y="2564"/>
                    <a:pt x="3900" y="2458"/>
                  </a:cubicBezTo>
                  <a:cubicBezTo>
                    <a:pt x="4129" y="2370"/>
                    <a:pt x="4372" y="2203"/>
                    <a:pt x="4599" y="2005"/>
                  </a:cubicBezTo>
                  <a:close/>
                  <a:moveTo>
                    <a:pt x="3370" y="5301"/>
                  </a:moveTo>
                  <a:lnTo>
                    <a:pt x="3370" y="5301"/>
                  </a:lnTo>
                  <a:cubicBezTo>
                    <a:pt x="3288" y="5466"/>
                    <a:pt x="3047" y="5591"/>
                    <a:pt x="2772" y="5591"/>
                  </a:cubicBezTo>
                  <a:cubicBezTo>
                    <a:pt x="2497" y="5591"/>
                    <a:pt x="2256" y="5466"/>
                    <a:pt x="2173" y="5301"/>
                  </a:cubicBezTo>
                  <a:lnTo>
                    <a:pt x="2173" y="5301"/>
                  </a:lnTo>
                  <a:cubicBezTo>
                    <a:pt x="2373" y="5307"/>
                    <a:pt x="2571" y="5309"/>
                    <a:pt x="2771" y="5309"/>
                  </a:cubicBezTo>
                  <a:cubicBezTo>
                    <a:pt x="2970" y="5309"/>
                    <a:pt x="3171" y="5306"/>
                    <a:pt x="3370" y="5301"/>
                  </a:cubicBezTo>
                  <a:close/>
                  <a:moveTo>
                    <a:pt x="4599" y="5430"/>
                  </a:moveTo>
                  <a:cubicBezTo>
                    <a:pt x="4780" y="5482"/>
                    <a:pt x="4947" y="5524"/>
                    <a:pt x="5083" y="5558"/>
                  </a:cubicBezTo>
                  <a:cubicBezTo>
                    <a:pt x="5244" y="5597"/>
                    <a:pt x="5379" y="5628"/>
                    <a:pt x="5464" y="5646"/>
                  </a:cubicBezTo>
                  <a:cubicBezTo>
                    <a:pt x="5510" y="5657"/>
                    <a:pt x="5547" y="5664"/>
                    <a:pt x="5572" y="5669"/>
                  </a:cubicBezTo>
                  <a:cubicBezTo>
                    <a:pt x="5597" y="5674"/>
                    <a:pt x="5619" y="5679"/>
                    <a:pt x="5640" y="5679"/>
                  </a:cubicBezTo>
                  <a:lnTo>
                    <a:pt x="6150" y="5679"/>
                  </a:lnTo>
                  <a:cubicBezTo>
                    <a:pt x="6191" y="5679"/>
                    <a:pt x="6224" y="5713"/>
                    <a:pt x="6224" y="5752"/>
                  </a:cubicBezTo>
                  <a:lnTo>
                    <a:pt x="6224" y="5843"/>
                  </a:lnTo>
                  <a:cubicBezTo>
                    <a:pt x="6151" y="5863"/>
                    <a:pt x="6013" y="5877"/>
                    <a:pt x="5899" y="5877"/>
                  </a:cubicBezTo>
                  <a:cubicBezTo>
                    <a:pt x="5838" y="5877"/>
                    <a:pt x="5784" y="5873"/>
                    <a:pt x="5752" y="5864"/>
                  </a:cubicBezTo>
                  <a:cubicBezTo>
                    <a:pt x="5739" y="5852"/>
                    <a:pt x="5722" y="5841"/>
                    <a:pt x="5706" y="5834"/>
                  </a:cubicBezTo>
                  <a:cubicBezTo>
                    <a:pt x="5688" y="5826"/>
                    <a:pt x="5668" y="5822"/>
                    <a:pt x="5649" y="5822"/>
                  </a:cubicBezTo>
                  <a:cubicBezTo>
                    <a:pt x="5624" y="5822"/>
                    <a:pt x="5600" y="5828"/>
                    <a:pt x="5577" y="5841"/>
                  </a:cubicBezTo>
                  <a:cubicBezTo>
                    <a:pt x="5387" y="5945"/>
                    <a:pt x="5029" y="6000"/>
                    <a:pt x="4545" y="6001"/>
                  </a:cubicBezTo>
                  <a:lnTo>
                    <a:pt x="4471" y="6001"/>
                  </a:lnTo>
                  <a:lnTo>
                    <a:pt x="4599" y="5430"/>
                  </a:lnTo>
                  <a:close/>
                  <a:moveTo>
                    <a:pt x="946" y="6533"/>
                  </a:moveTo>
                  <a:lnTo>
                    <a:pt x="1317" y="6744"/>
                  </a:lnTo>
                  <a:cubicBezTo>
                    <a:pt x="1286" y="6844"/>
                    <a:pt x="1245" y="7001"/>
                    <a:pt x="1218" y="7180"/>
                  </a:cubicBezTo>
                  <a:cubicBezTo>
                    <a:pt x="1199" y="7298"/>
                    <a:pt x="1191" y="7410"/>
                    <a:pt x="1191" y="7515"/>
                  </a:cubicBezTo>
                  <a:cubicBezTo>
                    <a:pt x="1188" y="7550"/>
                    <a:pt x="1174" y="7736"/>
                    <a:pt x="1176" y="7997"/>
                  </a:cubicBezTo>
                  <a:cubicBezTo>
                    <a:pt x="1101" y="8013"/>
                    <a:pt x="1027" y="8021"/>
                    <a:pt x="965" y="8021"/>
                  </a:cubicBezTo>
                  <a:cubicBezTo>
                    <a:pt x="891" y="8021"/>
                    <a:pt x="834" y="8009"/>
                    <a:pt x="812" y="7987"/>
                  </a:cubicBezTo>
                  <a:cubicBezTo>
                    <a:pt x="760" y="7936"/>
                    <a:pt x="787" y="7729"/>
                    <a:pt x="846" y="7579"/>
                  </a:cubicBezTo>
                  <a:cubicBezTo>
                    <a:pt x="852" y="7561"/>
                    <a:pt x="855" y="7544"/>
                    <a:pt x="855" y="7524"/>
                  </a:cubicBezTo>
                  <a:cubicBezTo>
                    <a:pt x="855" y="7164"/>
                    <a:pt x="887" y="6833"/>
                    <a:pt x="946" y="6533"/>
                  </a:cubicBezTo>
                  <a:close/>
                  <a:moveTo>
                    <a:pt x="4045" y="7350"/>
                  </a:moveTo>
                  <a:cubicBezTo>
                    <a:pt x="4045" y="7350"/>
                    <a:pt x="4144" y="8542"/>
                    <a:pt x="3888" y="9294"/>
                  </a:cubicBezTo>
                  <a:lnTo>
                    <a:pt x="3188" y="9294"/>
                  </a:lnTo>
                  <a:cubicBezTo>
                    <a:pt x="3206" y="9174"/>
                    <a:pt x="3223" y="9003"/>
                    <a:pt x="3223" y="8814"/>
                  </a:cubicBezTo>
                  <a:cubicBezTo>
                    <a:pt x="3224" y="8315"/>
                    <a:pt x="3108" y="7946"/>
                    <a:pt x="2878" y="7715"/>
                  </a:cubicBezTo>
                  <a:cubicBezTo>
                    <a:pt x="2849" y="7687"/>
                    <a:pt x="2811" y="7672"/>
                    <a:pt x="2773" y="7672"/>
                  </a:cubicBezTo>
                  <a:cubicBezTo>
                    <a:pt x="2735" y="7672"/>
                    <a:pt x="2697" y="7687"/>
                    <a:pt x="2669" y="7715"/>
                  </a:cubicBezTo>
                  <a:cubicBezTo>
                    <a:pt x="2439" y="7946"/>
                    <a:pt x="2322" y="8316"/>
                    <a:pt x="2323" y="8814"/>
                  </a:cubicBezTo>
                  <a:cubicBezTo>
                    <a:pt x="2323" y="9004"/>
                    <a:pt x="2341" y="9175"/>
                    <a:pt x="2358" y="9294"/>
                  </a:cubicBezTo>
                  <a:lnTo>
                    <a:pt x="1657" y="9294"/>
                  </a:lnTo>
                  <a:cubicBezTo>
                    <a:pt x="1403" y="8542"/>
                    <a:pt x="1490" y="7411"/>
                    <a:pt x="1495" y="7350"/>
                  </a:cubicBezTo>
                  <a:close/>
                  <a:moveTo>
                    <a:pt x="2385" y="9589"/>
                  </a:moveTo>
                  <a:lnTo>
                    <a:pt x="2385" y="9755"/>
                  </a:lnTo>
                  <a:lnTo>
                    <a:pt x="1445" y="9755"/>
                  </a:lnTo>
                  <a:cubicBezTo>
                    <a:pt x="1498" y="9657"/>
                    <a:pt x="1602" y="9590"/>
                    <a:pt x="1721" y="9589"/>
                  </a:cubicBezTo>
                  <a:close/>
                  <a:moveTo>
                    <a:pt x="3826" y="9589"/>
                  </a:moveTo>
                  <a:cubicBezTo>
                    <a:pt x="3944" y="9589"/>
                    <a:pt x="4049" y="9656"/>
                    <a:pt x="4101" y="9755"/>
                  </a:cubicBezTo>
                  <a:lnTo>
                    <a:pt x="3161" y="9755"/>
                  </a:lnTo>
                  <a:lnTo>
                    <a:pt x="3161" y="9589"/>
                  </a:lnTo>
                  <a:close/>
                  <a:moveTo>
                    <a:pt x="3478" y="0"/>
                  </a:moveTo>
                  <a:cubicBezTo>
                    <a:pt x="3265" y="0"/>
                    <a:pt x="3101" y="168"/>
                    <a:pt x="2939" y="376"/>
                  </a:cubicBezTo>
                  <a:cubicBezTo>
                    <a:pt x="2873" y="338"/>
                    <a:pt x="2782" y="291"/>
                    <a:pt x="2677" y="249"/>
                  </a:cubicBezTo>
                  <a:cubicBezTo>
                    <a:pt x="2625" y="228"/>
                    <a:pt x="2571" y="208"/>
                    <a:pt x="2519" y="192"/>
                  </a:cubicBezTo>
                  <a:cubicBezTo>
                    <a:pt x="2354" y="138"/>
                    <a:pt x="2197" y="112"/>
                    <a:pt x="2052" y="112"/>
                  </a:cubicBezTo>
                  <a:cubicBezTo>
                    <a:pt x="2029" y="112"/>
                    <a:pt x="2008" y="112"/>
                    <a:pt x="1986" y="113"/>
                  </a:cubicBezTo>
                  <a:lnTo>
                    <a:pt x="1980" y="113"/>
                  </a:lnTo>
                  <a:cubicBezTo>
                    <a:pt x="1957" y="115"/>
                    <a:pt x="1933" y="117"/>
                    <a:pt x="1909" y="120"/>
                  </a:cubicBezTo>
                  <a:cubicBezTo>
                    <a:pt x="1636" y="155"/>
                    <a:pt x="1412" y="296"/>
                    <a:pt x="1255" y="532"/>
                  </a:cubicBezTo>
                  <a:cubicBezTo>
                    <a:pt x="1165" y="502"/>
                    <a:pt x="1036" y="471"/>
                    <a:pt x="896" y="471"/>
                  </a:cubicBezTo>
                  <a:cubicBezTo>
                    <a:pt x="745" y="471"/>
                    <a:pt x="580" y="508"/>
                    <a:pt x="436" y="625"/>
                  </a:cubicBezTo>
                  <a:cubicBezTo>
                    <a:pt x="46" y="939"/>
                    <a:pt x="0" y="1672"/>
                    <a:pt x="292" y="2857"/>
                  </a:cubicBezTo>
                  <a:cubicBezTo>
                    <a:pt x="197" y="2963"/>
                    <a:pt x="140" y="3102"/>
                    <a:pt x="140" y="3253"/>
                  </a:cubicBezTo>
                  <a:cubicBezTo>
                    <a:pt x="140" y="3531"/>
                    <a:pt x="333" y="3764"/>
                    <a:pt x="590" y="3828"/>
                  </a:cubicBezTo>
                  <a:cubicBezTo>
                    <a:pt x="593" y="3908"/>
                    <a:pt x="597" y="3988"/>
                    <a:pt x="601" y="4068"/>
                  </a:cubicBezTo>
                  <a:cubicBezTo>
                    <a:pt x="625" y="4533"/>
                    <a:pt x="891" y="4930"/>
                    <a:pt x="1278" y="5135"/>
                  </a:cubicBezTo>
                  <a:cubicBezTo>
                    <a:pt x="1218" y="5201"/>
                    <a:pt x="1148" y="5284"/>
                    <a:pt x="1079" y="5392"/>
                  </a:cubicBezTo>
                  <a:cubicBezTo>
                    <a:pt x="1034" y="5461"/>
                    <a:pt x="1053" y="5552"/>
                    <a:pt x="1121" y="5597"/>
                  </a:cubicBezTo>
                  <a:cubicBezTo>
                    <a:pt x="1146" y="5613"/>
                    <a:pt x="1174" y="5622"/>
                    <a:pt x="1202" y="5622"/>
                  </a:cubicBezTo>
                  <a:cubicBezTo>
                    <a:pt x="1250" y="5622"/>
                    <a:pt x="1297" y="5598"/>
                    <a:pt x="1326" y="5555"/>
                  </a:cubicBezTo>
                  <a:cubicBezTo>
                    <a:pt x="1429" y="5400"/>
                    <a:pt x="1523" y="5303"/>
                    <a:pt x="1583" y="5251"/>
                  </a:cubicBezTo>
                  <a:cubicBezTo>
                    <a:pt x="1661" y="5269"/>
                    <a:pt x="1741" y="5281"/>
                    <a:pt x="1825" y="5286"/>
                  </a:cubicBezTo>
                  <a:cubicBezTo>
                    <a:pt x="1837" y="5286"/>
                    <a:pt x="1850" y="5287"/>
                    <a:pt x="1863" y="5287"/>
                  </a:cubicBezTo>
                  <a:cubicBezTo>
                    <a:pt x="1934" y="5626"/>
                    <a:pt x="2315" y="5885"/>
                    <a:pt x="2775" y="5885"/>
                  </a:cubicBezTo>
                  <a:cubicBezTo>
                    <a:pt x="3233" y="5885"/>
                    <a:pt x="3615" y="5626"/>
                    <a:pt x="3686" y="5287"/>
                  </a:cubicBezTo>
                  <a:cubicBezTo>
                    <a:pt x="3698" y="5287"/>
                    <a:pt x="3712" y="5286"/>
                    <a:pt x="3724" y="5286"/>
                  </a:cubicBezTo>
                  <a:cubicBezTo>
                    <a:pt x="3819" y="5282"/>
                    <a:pt x="3909" y="5267"/>
                    <a:pt x="3996" y="5243"/>
                  </a:cubicBezTo>
                  <a:cubicBezTo>
                    <a:pt x="4102" y="5279"/>
                    <a:pt x="4210" y="5314"/>
                    <a:pt x="4315" y="5346"/>
                  </a:cubicBezTo>
                  <a:lnTo>
                    <a:pt x="4170" y="5992"/>
                  </a:lnTo>
                  <a:cubicBezTo>
                    <a:pt x="3978" y="5983"/>
                    <a:pt x="3845" y="5969"/>
                    <a:pt x="3842" y="5969"/>
                  </a:cubicBezTo>
                  <a:cubicBezTo>
                    <a:pt x="3836" y="5968"/>
                    <a:pt x="3830" y="5968"/>
                    <a:pt x="3825" y="5968"/>
                  </a:cubicBezTo>
                  <a:cubicBezTo>
                    <a:pt x="3775" y="5968"/>
                    <a:pt x="3729" y="5995"/>
                    <a:pt x="3702" y="6037"/>
                  </a:cubicBezTo>
                  <a:cubicBezTo>
                    <a:pt x="3673" y="6084"/>
                    <a:pt x="3673" y="6146"/>
                    <a:pt x="3702" y="6193"/>
                  </a:cubicBezTo>
                  <a:cubicBezTo>
                    <a:pt x="3706" y="6198"/>
                    <a:pt x="3928" y="6559"/>
                    <a:pt x="4012" y="7055"/>
                  </a:cubicBezTo>
                  <a:lnTo>
                    <a:pt x="1542" y="7055"/>
                  </a:lnTo>
                  <a:cubicBezTo>
                    <a:pt x="1583" y="6865"/>
                    <a:pt x="1633" y="6730"/>
                    <a:pt x="1633" y="6728"/>
                  </a:cubicBezTo>
                  <a:cubicBezTo>
                    <a:pt x="1659" y="6660"/>
                    <a:pt x="1630" y="6584"/>
                    <a:pt x="1567" y="6548"/>
                  </a:cubicBezTo>
                  <a:lnTo>
                    <a:pt x="1018" y="6237"/>
                  </a:lnTo>
                  <a:cubicBezTo>
                    <a:pt x="1037" y="6175"/>
                    <a:pt x="1056" y="6114"/>
                    <a:pt x="1078" y="6055"/>
                  </a:cubicBezTo>
                  <a:cubicBezTo>
                    <a:pt x="1106" y="5977"/>
                    <a:pt x="1066" y="5894"/>
                    <a:pt x="988" y="5866"/>
                  </a:cubicBezTo>
                  <a:cubicBezTo>
                    <a:pt x="971" y="5860"/>
                    <a:pt x="954" y="5857"/>
                    <a:pt x="937" y="5857"/>
                  </a:cubicBezTo>
                  <a:cubicBezTo>
                    <a:pt x="877" y="5857"/>
                    <a:pt x="822" y="5895"/>
                    <a:pt x="800" y="5955"/>
                  </a:cubicBezTo>
                  <a:cubicBezTo>
                    <a:pt x="642" y="6390"/>
                    <a:pt x="561" y="6909"/>
                    <a:pt x="560" y="7497"/>
                  </a:cubicBezTo>
                  <a:cubicBezTo>
                    <a:pt x="514" y="7622"/>
                    <a:pt x="404" y="7997"/>
                    <a:pt x="603" y="8195"/>
                  </a:cubicBezTo>
                  <a:cubicBezTo>
                    <a:pt x="694" y="8286"/>
                    <a:pt x="836" y="8315"/>
                    <a:pt x="973" y="8315"/>
                  </a:cubicBezTo>
                  <a:cubicBezTo>
                    <a:pt x="1048" y="8315"/>
                    <a:pt x="1122" y="8306"/>
                    <a:pt x="1187" y="8296"/>
                  </a:cubicBezTo>
                  <a:cubicBezTo>
                    <a:pt x="1206" y="8636"/>
                    <a:pt x="1258" y="9037"/>
                    <a:pt x="1382" y="9397"/>
                  </a:cubicBezTo>
                  <a:cubicBezTo>
                    <a:pt x="1220" y="9506"/>
                    <a:pt x="1114" y="9691"/>
                    <a:pt x="1114" y="9901"/>
                  </a:cubicBezTo>
                  <a:cubicBezTo>
                    <a:pt x="1114" y="9982"/>
                    <a:pt x="1179" y="10049"/>
                    <a:pt x="1261" y="10049"/>
                  </a:cubicBezTo>
                  <a:lnTo>
                    <a:pt x="2533" y="10049"/>
                  </a:lnTo>
                  <a:cubicBezTo>
                    <a:pt x="2613" y="10049"/>
                    <a:pt x="2680" y="9983"/>
                    <a:pt x="2680" y="9901"/>
                  </a:cubicBezTo>
                  <a:lnTo>
                    <a:pt x="2680" y="9441"/>
                  </a:lnTo>
                  <a:cubicBezTo>
                    <a:pt x="2680" y="9431"/>
                    <a:pt x="2679" y="9421"/>
                    <a:pt x="2677" y="9410"/>
                  </a:cubicBezTo>
                  <a:cubicBezTo>
                    <a:pt x="2621" y="9149"/>
                    <a:pt x="2545" y="8460"/>
                    <a:pt x="2773" y="8062"/>
                  </a:cubicBezTo>
                  <a:cubicBezTo>
                    <a:pt x="3001" y="8460"/>
                    <a:pt x="2926" y="9149"/>
                    <a:pt x="2869" y="9410"/>
                  </a:cubicBezTo>
                  <a:cubicBezTo>
                    <a:pt x="2867" y="9421"/>
                    <a:pt x="2865" y="9431"/>
                    <a:pt x="2865" y="9442"/>
                  </a:cubicBezTo>
                  <a:lnTo>
                    <a:pt x="2865" y="9903"/>
                  </a:lnTo>
                  <a:cubicBezTo>
                    <a:pt x="2865" y="9983"/>
                    <a:pt x="2931" y="10050"/>
                    <a:pt x="3013" y="10050"/>
                  </a:cubicBezTo>
                  <a:lnTo>
                    <a:pt x="4286" y="10050"/>
                  </a:lnTo>
                  <a:cubicBezTo>
                    <a:pt x="4366" y="10050"/>
                    <a:pt x="4433" y="9985"/>
                    <a:pt x="4433" y="9903"/>
                  </a:cubicBezTo>
                  <a:cubicBezTo>
                    <a:pt x="4433" y="9693"/>
                    <a:pt x="4327" y="9508"/>
                    <a:pt x="4165" y="9398"/>
                  </a:cubicBezTo>
                  <a:cubicBezTo>
                    <a:pt x="4445" y="8586"/>
                    <a:pt x="4359" y="7556"/>
                    <a:pt x="4354" y="7513"/>
                  </a:cubicBezTo>
                  <a:lnTo>
                    <a:pt x="4329" y="7190"/>
                  </a:lnTo>
                  <a:lnTo>
                    <a:pt x="4329" y="7187"/>
                  </a:lnTo>
                  <a:cubicBezTo>
                    <a:pt x="4291" y="6809"/>
                    <a:pt x="4174" y="6490"/>
                    <a:pt x="4081" y="6282"/>
                  </a:cubicBezTo>
                  <a:lnTo>
                    <a:pt x="4081" y="6282"/>
                  </a:lnTo>
                  <a:cubicBezTo>
                    <a:pt x="4197" y="6290"/>
                    <a:pt x="4345" y="6295"/>
                    <a:pt x="4505" y="6295"/>
                  </a:cubicBezTo>
                  <a:cubicBezTo>
                    <a:pt x="4518" y="6295"/>
                    <a:pt x="4531" y="6295"/>
                    <a:pt x="4544" y="6295"/>
                  </a:cubicBezTo>
                  <a:cubicBezTo>
                    <a:pt x="5027" y="6295"/>
                    <a:pt x="5394" y="6243"/>
                    <a:pt x="5638" y="6139"/>
                  </a:cubicBezTo>
                  <a:cubicBezTo>
                    <a:pt x="5701" y="6162"/>
                    <a:pt x="5769" y="6167"/>
                    <a:pt x="5810" y="6170"/>
                  </a:cubicBezTo>
                  <a:cubicBezTo>
                    <a:pt x="5841" y="6172"/>
                    <a:pt x="5874" y="6173"/>
                    <a:pt x="5908" y="6173"/>
                  </a:cubicBezTo>
                  <a:cubicBezTo>
                    <a:pt x="5989" y="6173"/>
                    <a:pt x="6076" y="6167"/>
                    <a:pt x="6154" y="6156"/>
                  </a:cubicBezTo>
                  <a:cubicBezTo>
                    <a:pt x="6255" y="6142"/>
                    <a:pt x="6520" y="6108"/>
                    <a:pt x="6520" y="5911"/>
                  </a:cubicBezTo>
                  <a:lnTo>
                    <a:pt x="6520" y="5753"/>
                  </a:lnTo>
                  <a:cubicBezTo>
                    <a:pt x="6520" y="5550"/>
                    <a:pt x="6355" y="5384"/>
                    <a:pt x="6152" y="5384"/>
                  </a:cubicBezTo>
                  <a:lnTo>
                    <a:pt x="5655" y="5384"/>
                  </a:lnTo>
                  <a:cubicBezTo>
                    <a:pt x="5561" y="5365"/>
                    <a:pt x="4998" y="5246"/>
                    <a:pt x="4394" y="5061"/>
                  </a:cubicBezTo>
                  <a:cubicBezTo>
                    <a:pt x="4712" y="4841"/>
                    <a:pt x="4925" y="4483"/>
                    <a:pt x="4946" y="4069"/>
                  </a:cubicBezTo>
                  <a:cubicBezTo>
                    <a:pt x="4950" y="3989"/>
                    <a:pt x="4954" y="3909"/>
                    <a:pt x="4956" y="3829"/>
                  </a:cubicBezTo>
                  <a:cubicBezTo>
                    <a:pt x="5214" y="3766"/>
                    <a:pt x="5407" y="3533"/>
                    <a:pt x="5407" y="3255"/>
                  </a:cubicBezTo>
                  <a:cubicBezTo>
                    <a:pt x="5407" y="2975"/>
                    <a:pt x="5209" y="2738"/>
                    <a:pt x="4947" y="2677"/>
                  </a:cubicBezTo>
                  <a:cubicBezTo>
                    <a:pt x="4931" y="2364"/>
                    <a:pt x="4906" y="2052"/>
                    <a:pt x="4869" y="1740"/>
                  </a:cubicBezTo>
                  <a:cubicBezTo>
                    <a:pt x="5167" y="1421"/>
                    <a:pt x="5402" y="1065"/>
                    <a:pt x="5475" y="803"/>
                  </a:cubicBezTo>
                  <a:cubicBezTo>
                    <a:pt x="5525" y="630"/>
                    <a:pt x="5510" y="491"/>
                    <a:pt x="5433" y="389"/>
                  </a:cubicBezTo>
                  <a:cubicBezTo>
                    <a:pt x="5361" y="296"/>
                    <a:pt x="5265" y="247"/>
                    <a:pt x="5151" y="245"/>
                  </a:cubicBezTo>
                  <a:cubicBezTo>
                    <a:pt x="5022" y="245"/>
                    <a:pt x="4885" y="314"/>
                    <a:pt x="4765" y="403"/>
                  </a:cubicBezTo>
                  <a:cubicBezTo>
                    <a:pt x="4764" y="317"/>
                    <a:pt x="4746" y="233"/>
                    <a:pt x="4703" y="163"/>
                  </a:cubicBezTo>
                  <a:cubicBezTo>
                    <a:pt x="4657" y="89"/>
                    <a:pt x="4560" y="0"/>
                    <a:pt x="4371" y="0"/>
                  </a:cubicBezTo>
                  <a:cubicBezTo>
                    <a:pt x="4140" y="0"/>
                    <a:pt x="3954" y="122"/>
                    <a:pt x="3818" y="269"/>
                  </a:cubicBezTo>
                  <a:cubicBezTo>
                    <a:pt x="3803" y="217"/>
                    <a:pt x="3782" y="170"/>
                    <a:pt x="3751" y="130"/>
                  </a:cubicBezTo>
                  <a:cubicBezTo>
                    <a:pt x="3686" y="45"/>
                    <a:pt x="3591" y="0"/>
                    <a:pt x="347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4"/>
            <p:cNvSpPr/>
            <p:nvPr/>
          </p:nvSpPr>
          <p:spPr>
            <a:xfrm>
              <a:off x="1597325" y="3790375"/>
              <a:ext cx="9275" cy="13775"/>
            </a:xfrm>
            <a:custGeom>
              <a:avLst/>
              <a:gdLst/>
              <a:ahLst/>
              <a:cxnLst/>
              <a:rect l="l" t="t" r="r" b="b"/>
              <a:pathLst>
                <a:path w="371" h="551" extrusionOk="0">
                  <a:moveTo>
                    <a:pt x="186" y="0"/>
                  </a:moveTo>
                  <a:cubicBezTo>
                    <a:pt x="83" y="0"/>
                    <a:pt x="1" y="124"/>
                    <a:pt x="1" y="276"/>
                  </a:cubicBezTo>
                  <a:cubicBezTo>
                    <a:pt x="1" y="427"/>
                    <a:pt x="84" y="551"/>
                    <a:pt x="186" y="551"/>
                  </a:cubicBezTo>
                  <a:cubicBezTo>
                    <a:pt x="286" y="551"/>
                    <a:pt x="371" y="427"/>
                    <a:pt x="371" y="276"/>
                  </a:cubicBezTo>
                  <a:cubicBezTo>
                    <a:pt x="371" y="124"/>
                    <a:pt x="286" y="0"/>
                    <a:pt x="1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4"/>
            <p:cNvSpPr/>
            <p:nvPr/>
          </p:nvSpPr>
          <p:spPr>
            <a:xfrm>
              <a:off x="1644550" y="3790375"/>
              <a:ext cx="9275" cy="13775"/>
            </a:xfrm>
            <a:custGeom>
              <a:avLst/>
              <a:gdLst/>
              <a:ahLst/>
              <a:cxnLst/>
              <a:rect l="l" t="t" r="r" b="b"/>
              <a:pathLst>
                <a:path w="371" h="551" extrusionOk="0">
                  <a:moveTo>
                    <a:pt x="186" y="0"/>
                  </a:moveTo>
                  <a:cubicBezTo>
                    <a:pt x="83" y="0"/>
                    <a:pt x="1" y="124"/>
                    <a:pt x="1" y="276"/>
                  </a:cubicBezTo>
                  <a:cubicBezTo>
                    <a:pt x="1" y="427"/>
                    <a:pt x="84" y="551"/>
                    <a:pt x="186" y="551"/>
                  </a:cubicBezTo>
                  <a:cubicBezTo>
                    <a:pt x="288" y="551"/>
                    <a:pt x="371" y="427"/>
                    <a:pt x="371" y="276"/>
                  </a:cubicBezTo>
                  <a:cubicBezTo>
                    <a:pt x="371" y="124"/>
                    <a:pt x="289" y="0"/>
                    <a:pt x="1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4"/>
            <p:cNvSpPr/>
            <p:nvPr/>
          </p:nvSpPr>
          <p:spPr>
            <a:xfrm>
              <a:off x="1696250" y="3719125"/>
              <a:ext cx="114175" cy="251875"/>
            </a:xfrm>
            <a:custGeom>
              <a:avLst/>
              <a:gdLst/>
              <a:ahLst/>
              <a:cxnLst/>
              <a:rect l="l" t="t" r="r" b="b"/>
              <a:pathLst>
                <a:path w="4567" h="10075" extrusionOk="0">
                  <a:moveTo>
                    <a:pt x="2946" y="296"/>
                  </a:moveTo>
                  <a:lnTo>
                    <a:pt x="2946" y="522"/>
                  </a:lnTo>
                  <a:lnTo>
                    <a:pt x="2738" y="522"/>
                  </a:lnTo>
                  <a:lnTo>
                    <a:pt x="2738" y="296"/>
                  </a:lnTo>
                  <a:close/>
                  <a:moveTo>
                    <a:pt x="3544" y="1750"/>
                  </a:moveTo>
                  <a:cubicBezTo>
                    <a:pt x="3547" y="1750"/>
                    <a:pt x="3549" y="1753"/>
                    <a:pt x="3549" y="1755"/>
                  </a:cubicBezTo>
                  <a:lnTo>
                    <a:pt x="3549" y="3385"/>
                  </a:lnTo>
                  <a:cubicBezTo>
                    <a:pt x="3549" y="3388"/>
                    <a:pt x="3547" y="3390"/>
                    <a:pt x="3544" y="3390"/>
                  </a:cubicBezTo>
                  <a:lnTo>
                    <a:pt x="3094" y="3390"/>
                  </a:lnTo>
                  <a:lnTo>
                    <a:pt x="3110" y="3310"/>
                  </a:lnTo>
                  <a:cubicBezTo>
                    <a:pt x="3120" y="3267"/>
                    <a:pt x="3109" y="3224"/>
                    <a:pt x="3080" y="3189"/>
                  </a:cubicBezTo>
                  <a:cubicBezTo>
                    <a:pt x="3052" y="3154"/>
                    <a:pt x="3011" y="3134"/>
                    <a:pt x="2966" y="3134"/>
                  </a:cubicBezTo>
                  <a:lnTo>
                    <a:pt x="1242" y="3134"/>
                  </a:lnTo>
                  <a:cubicBezTo>
                    <a:pt x="1198" y="3134"/>
                    <a:pt x="1156" y="3154"/>
                    <a:pt x="1127" y="3189"/>
                  </a:cubicBezTo>
                  <a:cubicBezTo>
                    <a:pt x="1099" y="3224"/>
                    <a:pt x="1088" y="3267"/>
                    <a:pt x="1096" y="3311"/>
                  </a:cubicBezTo>
                  <a:lnTo>
                    <a:pt x="1112" y="3390"/>
                  </a:lnTo>
                  <a:lnTo>
                    <a:pt x="1023" y="3390"/>
                  </a:lnTo>
                  <a:cubicBezTo>
                    <a:pt x="1020" y="3390"/>
                    <a:pt x="1018" y="3388"/>
                    <a:pt x="1018" y="3385"/>
                  </a:cubicBezTo>
                  <a:lnTo>
                    <a:pt x="1018" y="1755"/>
                  </a:lnTo>
                  <a:cubicBezTo>
                    <a:pt x="1018" y="1753"/>
                    <a:pt x="1020" y="1750"/>
                    <a:pt x="1023" y="1750"/>
                  </a:cubicBezTo>
                  <a:close/>
                  <a:moveTo>
                    <a:pt x="4081" y="819"/>
                  </a:moveTo>
                  <a:cubicBezTo>
                    <a:pt x="4185" y="819"/>
                    <a:pt x="4271" y="906"/>
                    <a:pt x="4271" y="1010"/>
                  </a:cubicBezTo>
                  <a:lnTo>
                    <a:pt x="4272" y="3733"/>
                  </a:lnTo>
                  <a:cubicBezTo>
                    <a:pt x="4272" y="3838"/>
                    <a:pt x="4185" y="3922"/>
                    <a:pt x="4082" y="3922"/>
                  </a:cubicBezTo>
                  <a:lnTo>
                    <a:pt x="2990" y="3922"/>
                  </a:lnTo>
                  <a:lnTo>
                    <a:pt x="3037" y="3686"/>
                  </a:lnTo>
                  <a:lnTo>
                    <a:pt x="3544" y="3686"/>
                  </a:lnTo>
                  <a:cubicBezTo>
                    <a:pt x="3710" y="3686"/>
                    <a:pt x="3845" y="3551"/>
                    <a:pt x="3845" y="3385"/>
                  </a:cubicBezTo>
                  <a:lnTo>
                    <a:pt x="3845" y="1755"/>
                  </a:lnTo>
                  <a:cubicBezTo>
                    <a:pt x="3845" y="1590"/>
                    <a:pt x="3710" y="1455"/>
                    <a:pt x="3544" y="1455"/>
                  </a:cubicBezTo>
                  <a:lnTo>
                    <a:pt x="1023" y="1455"/>
                  </a:lnTo>
                  <a:cubicBezTo>
                    <a:pt x="858" y="1455"/>
                    <a:pt x="723" y="1590"/>
                    <a:pt x="723" y="1755"/>
                  </a:cubicBezTo>
                  <a:lnTo>
                    <a:pt x="723" y="3385"/>
                  </a:lnTo>
                  <a:cubicBezTo>
                    <a:pt x="723" y="3551"/>
                    <a:pt x="858" y="3686"/>
                    <a:pt x="1023" y="3686"/>
                  </a:cubicBezTo>
                  <a:lnTo>
                    <a:pt x="1171" y="3686"/>
                  </a:lnTo>
                  <a:lnTo>
                    <a:pt x="1217" y="3922"/>
                  </a:lnTo>
                  <a:lnTo>
                    <a:pt x="487" y="3922"/>
                  </a:lnTo>
                  <a:cubicBezTo>
                    <a:pt x="381" y="3922"/>
                    <a:pt x="297" y="3837"/>
                    <a:pt x="297" y="3733"/>
                  </a:cubicBezTo>
                  <a:lnTo>
                    <a:pt x="297" y="1010"/>
                  </a:lnTo>
                  <a:cubicBezTo>
                    <a:pt x="297" y="905"/>
                    <a:pt x="383" y="819"/>
                    <a:pt x="487" y="819"/>
                  </a:cubicBezTo>
                  <a:close/>
                  <a:moveTo>
                    <a:pt x="2788" y="3430"/>
                  </a:moveTo>
                  <a:lnTo>
                    <a:pt x="2469" y="5040"/>
                  </a:lnTo>
                  <a:lnTo>
                    <a:pt x="1741" y="5040"/>
                  </a:lnTo>
                  <a:lnTo>
                    <a:pt x="1423" y="3430"/>
                  </a:lnTo>
                  <a:close/>
                  <a:moveTo>
                    <a:pt x="2590" y="1"/>
                  </a:moveTo>
                  <a:cubicBezTo>
                    <a:pt x="2509" y="1"/>
                    <a:pt x="2442" y="66"/>
                    <a:pt x="2442" y="149"/>
                  </a:cubicBezTo>
                  <a:lnTo>
                    <a:pt x="2442" y="522"/>
                  </a:lnTo>
                  <a:lnTo>
                    <a:pt x="487" y="522"/>
                  </a:lnTo>
                  <a:cubicBezTo>
                    <a:pt x="220" y="522"/>
                    <a:pt x="1" y="741"/>
                    <a:pt x="1" y="1008"/>
                  </a:cubicBezTo>
                  <a:lnTo>
                    <a:pt x="1" y="3731"/>
                  </a:lnTo>
                  <a:cubicBezTo>
                    <a:pt x="1" y="3998"/>
                    <a:pt x="220" y="4217"/>
                    <a:pt x="487" y="4217"/>
                  </a:cubicBezTo>
                  <a:lnTo>
                    <a:pt x="1275" y="4217"/>
                  </a:lnTo>
                  <a:lnTo>
                    <a:pt x="1471" y="5215"/>
                  </a:lnTo>
                  <a:cubicBezTo>
                    <a:pt x="1486" y="5284"/>
                    <a:pt x="1547" y="5334"/>
                    <a:pt x="1618" y="5334"/>
                  </a:cubicBezTo>
                  <a:lnTo>
                    <a:pt x="2441" y="5334"/>
                  </a:lnTo>
                  <a:lnTo>
                    <a:pt x="2441" y="9927"/>
                  </a:lnTo>
                  <a:cubicBezTo>
                    <a:pt x="2441" y="10008"/>
                    <a:pt x="2506" y="10075"/>
                    <a:pt x="2588" y="10075"/>
                  </a:cubicBezTo>
                  <a:lnTo>
                    <a:pt x="3092" y="10075"/>
                  </a:lnTo>
                  <a:cubicBezTo>
                    <a:pt x="3173" y="10075"/>
                    <a:pt x="3240" y="10009"/>
                    <a:pt x="3240" y="9927"/>
                  </a:cubicBezTo>
                  <a:lnTo>
                    <a:pt x="3240" y="8558"/>
                  </a:lnTo>
                  <a:cubicBezTo>
                    <a:pt x="3240" y="8477"/>
                    <a:pt x="3176" y="8410"/>
                    <a:pt x="3092" y="8410"/>
                  </a:cubicBezTo>
                  <a:cubicBezTo>
                    <a:pt x="3012" y="8410"/>
                    <a:pt x="2945" y="8476"/>
                    <a:pt x="2945" y="8558"/>
                  </a:cubicBezTo>
                  <a:lnTo>
                    <a:pt x="2945" y="9781"/>
                  </a:lnTo>
                  <a:lnTo>
                    <a:pt x="2736" y="9781"/>
                  </a:lnTo>
                  <a:lnTo>
                    <a:pt x="2736" y="5200"/>
                  </a:lnTo>
                  <a:lnTo>
                    <a:pt x="2931" y="4217"/>
                  </a:lnTo>
                  <a:lnTo>
                    <a:pt x="2945" y="4217"/>
                  </a:lnTo>
                  <a:lnTo>
                    <a:pt x="2945" y="7968"/>
                  </a:lnTo>
                  <a:cubicBezTo>
                    <a:pt x="2945" y="8049"/>
                    <a:pt x="3010" y="8116"/>
                    <a:pt x="3092" y="8116"/>
                  </a:cubicBezTo>
                  <a:cubicBezTo>
                    <a:pt x="3173" y="8116"/>
                    <a:pt x="3240" y="8050"/>
                    <a:pt x="3240" y="7968"/>
                  </a:cubicBezTo>
                  <a:lnTo>
                    <a:pt x="3240" y="4217"/>
                  </a:lnTo>
                  <a:lnTo>
                    <a:pt x="4080" y="4217"/>
                  </a:lnTo>
                  <a:cubicBezTo>
                    <a:pt x="4347" y="4217"/>
                    <a:pt x="4566" y="3998"/>
                    <a:pt x="4566" y="3731"/>
                  </a:cubicBezTo>
                  <a:lnTo>
                    <a:pt x="4566" y="1008"/>
                  </a:lnTo>
                  <a:cubicBezTo>
                    <a:pt x="4567" y="741"/>
                    <a:pt x="4349" y="522"/>
                    <a:pt x="4082" y="522"/>
                  </a:cubicBezTo>
                  <a:lnTo>
                    <a:pt x="3242" y="522"/>
                  </a:lnTo>
                  <a:lnTo>
                    <a:pt x="3242" y="149"/>
                  </a:lnTo>
                  <a:cubicBezTo>
                    <a:pt x="3242" y="67"/>
                    <a:pt x="3177" y="1"/>
                    <a:pt x="30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4"/>
            <p:cNvSpPr/>
            <p:nvPr/>
          </p:nvSpPr>
          <p:spPr>
            <a:xfrm>
              <a:off x="1686475" y="3883050"/>
              <a:ext cx="59925" cy="59900"/>
            </a:xfrm>
            <a:custGeom>
              <a:avLst/>
              <a:gdLst/>
              <a:ahLst/>
              <a:cxnLst/>
              <a:rect l="l" t="t" r="r" b="b"/>
              <a:pathLst>
                <a:path w="2397" h="2396" extrusionOk="0">
                  <a:moveTo>
                    <a:pt x="1402" y="319"/>
                  </a:moveTo>
                  <a:lnTo>
                    <a:pt x="1402" y="319"/>
                  </a:lnTo>
                  <a:cubicBezTo>
                    <a:pt x="1561" y="355"/>
                    <a:pt x="1713" y="436"/>
                    <a:pt x="1837" y="560"/>
                  </a:cubicBezTo>
                  <a:cubicBezTo>
                    <a:pt x="1959" y="683"/>
                    <a:pt x="2042" y="833"/>
                    <a:pt x="2081" y="996"/>
                  </a:cubicBezTo>
                  <a:cubicBezTo>
                    <a:pt x="1916" y="958"/>
                    <a:pt x="1765" y="875"/>
                    <a:pt x="1643" y="755"/>
                  </a:cubicBezTo>
                  <a:cubicBezTo>
                    <a:pt x="1522" y="633"/>
                    <a:pt x="1439" y="482"/>
                    <a:pt x="1402" y="319"/>
                  </a:cubicBezTo>
                  <a:close/>
                  <a:moveTo>
                    <a:pt x="1098" y="300"/>
                  </a:moveTo>
                  <a:cubicBezTo>
                    <a:pt x="1136" y="550"/>
                    <a:pt x="1254" y="781"/>
                    <a:pt x="1435" y="962"/>
                  </a:cubicBezTo>
                  <a:cubicBezTo>
                    <a:pt x="1616" y="1143"/>
                    <a:pt x="1847" y="1261"/>
                    <a:pt x="2097" y="1300"/>
                  </a:cubicBezTo>
                  <a:cubicBezTo>
                    <a:pt x="2081" y="1454"/>
                    <a:pt x="2024" y="1599"/>
                    <a:pt x="1933" y="1724"/>
                  </a:cubicBezTo>
                  <a:lnTo>
                    <a:pt x="673" y="464"/>
                  </a:lnTo>
                  <a:cubicBezTo>
                    <a:pt x="801" y="372"/>
                    <a:pt x="947" y="318"/>
                    <a:pt x="1098" y="300"/>
                  </a:cubicBezTo>
                  <a:close/>
                  <a:moveTo>
                    <a:pt x="318" y="1400"/>
                  </a:moveTo>
                  <a:lnTo>
                    <a:pt x="318" y="1400"/>
                  </a:lnTo>
                  <a:cubicBezTo>
                    <a:pt x="482" y="1439"/>
                    <a:pt x="633" y="1522"/>
                    <a:pt x="755" y="1642"/>
                  </a:cubicBezTo>
                  <a:cubicBezTo>
                    <a:pt x="875" y="1763"/>
                    <a:pt x="960" y="1915"/>
                    <a:pt x="997" y="2078"/>
                  </a:cubicBezTo>
                  <a:cubicBezTo>
                    <a:pt x="837" y="2042"/>
                    <a:pt x="684" y="1961"/>
                    <a:pt x="561" y="1837"/>
                  </a:cubicBezTo>
                  <a:cubicBezTo>
                    <a:pt x="438" y="1716"/>
                    <a:pt x="355" y="1565"/>
                    <a:pt x="318" y="1400"/>
                  </a:cubicBezTo>
                  <a:close/>
                  <a:moveTo>
                    <a:pt x="464" y="672"/>
                  </a:moveTo>
                  <a:lnTo>
                    <a:pt x="1726" y="1933"/>
                  </a:lnTo>
                  <a:cubicBezTo>
                    <a:pt x="1597" y="2025"/>
                    <a:pt x="1450" y="2079"/>
                    <a:pt x="1300" y="2097"/>
                  </a:cubicBezTo>
                  <a:cubicBezTo>
                    <a:pt x="1261" y="1847"/>
                    <a:pt x="1145" y="1615"/>
                    <a:pt x="963" y="1434"/>
                  </a:cubicBezTo>
                  <a:cubicBezTo>
                    <a:pt x="782" y="1253"/>
                    <a:pt x="550" y="1136"/>
                    <a:pt x="301" y="1097"/>
                  </a:cubicBezTo>
                  <a:cubicBezTo>
                    <a:pt x="318" y="943"/>
                    <a:pt x="374" y="798"/>
                    <a:pt x="464" y="672"/>
                  </a:cubicBezTo>
                  <a:close/>
                  <a:moveTo>
                    <a:pt x="1199" y="0"/>
                  </a:moveTo>
                  <a:cubicBezTo>
                    <a:pt x="892" y="0"/>
                    <a:pt x="585" y="117"/>
                    <a:pt x="351" y="350"/>
                  </a:cubicBezTo>
                  <a:cubicBezTo>
                    <a:pt x="124" y="577"/>
                    <a:pt x="0" y="878"/>
                    <a:pt x="0" y="1198"/>
                  </a:cubicBezTo>
                  <a:cubicBezTo>
                    <a:pt x="0" y="1518"/>
                    <a:pt x="124" y="1818"/>
                    <a:pt x="351" y="2044"/>
                  </a:cubicBezTo>
                  <a:cubicBezTo>
                    <a:pt x="585" y="2279"/>
                    <a:pt x="893" y="2396"/>
                    <a:pt x="1198" y="2396"/>
                  </a:cubicBezTo>
                  <a:cubicBezTo>
                    <a:pt x="1506" y="2396"/>
                    <a:pt x="1813" y="2279"/>
                    <a:pt x="2046" y="2044"/>
                  </a:cubicBezTo>
                  <a:cubicBezTo>
                    <a:pt x="2272" y="1818"/>
                    <a:pt x="2396" y="1518"/>
                    <a:pt x="2396" y="1198"/>
                  </a:cubicBezTo>
                  <a:cubicBezTo>
                    <a:pt x="2396" y="878"/>
                    <a:pt x="2272" y="577"/>
                    <a:pt x="2046" y="350"/>
                  </a:cubicBezTo>
                  <a:cubicBezTo>
                    <a:pt x="1812" y="117"/>
                    <a:pt x="1505" y="0"/>
                    <a:pt x="119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8" name="Google Shape;718;p44"/>
          <p:cNvGrpSpPr/>
          <p:nvPr/>
        </p:nvGrpSpPr>
        <p:grpSpPr>
          <a:xfrm>
            <a:off x="5448782" y="1883890"/>
            <a:ext cx="310526" cy="305875"/>
            <a:chOff x="5292400" y="3080900"/>
            <a:chExt cx="252050" cy="248275"/>
          </a:xfrm>
        </p:grpSpPr>
        <p:sp>
          <p:nvSpPr>
            <p:cNvPr id="719" name="Google Shape;719;p44"/>
            <p:cNvSpPr/>
            <p:nvPr/>
          </p:nvSpPr>
          <p:spPr>
            <a:xfrm>
              <a:off x="5292400" y="3080900"/>
              <a:ext cx="252050" cy="248275"/>
            </a:xfrm>
            <a:custGeom>
              <a:avLst/>
              <a:gdLst/>
              <a:ahLst/>
              <a:cxnLst/>
              <a:rect l="l" t="t" r="r" b="b"/>
              <a:pathLst>
                <a:path w="10082" h="9931" extrusionOk="0">
                  <a:moveTo>
                    <a:pt x="9449" y="2606"/>
                  </a:moveTo>
                  <a:cubicBezTo>
                    <a:pt x="9497" y="2606"/>
                    <a:pt x="9543" y="2616"/>
                    <a:pt x="9581" y="2632"/>
                  </a:cubicBezTo>
                  <a:cubicBezTo>
                    <a:pt x="9680" y="2673"/>
                    <a:pt x="9787" y="2776"/>
                    <a:pt x="9787" y="2941"/>
                  </a:cubicBezTo>
                  <a:lnTo>
                    <a:pt x="9787" y="9153"/>
                  </a:lnTo>
                  <a:lnTo>
                    <a:pt x="9786" y="9153"/>
                  </a:lnTo>
                  <a:cubicBezTo>
                    <a:pt x="9786" y="9419"/>
                    <a:pt x="9571" y="9632"/>
                    <a:pt x="9306" y="9632"/>
                  </a:cubicBezTo>
                  <a:lnTo>
                    <a:pt x="3094" y="9632"/>
                  </a:lnTo>
                  <a:cubicBezTo>
                    <a:pt x="2929" y="9632"/>
                    <a:pt x="2827" y="9527"/>
                    <a:pt x="2786" y="9427"/>
                  </a:cubicBezTo>
                  <a:cubicBezTo>
                    <a:pt x="2744" y="9328"/>
                    <a:pt x="2742" y="9180"/>
                    <a:pt x="2858" y="9064"/>
                  </a:cubicBezTo>
                  <a:lnTo>
                    <a:pt x="6641" y="5280"/>
                  </a:lnTo>
                  <a:lnTo>
                    <a:pt x="7546" y="5280"/>
                  </a:lnTo>
                  <a:cubicBezTo>
                    <a:pt x="7789" y="5280"/>
                    <a:pt x="7987" y="5082"/>
                    <a:pt x="7987" y="4839"/>
                  </a:cubicBezTo>
                  <a:lnTo>
                    <a:pt x="7987" y="3934"/>
                  </a:lnTo>
                  <a:lnTo>
                    <a:pt x="9217" y="2704"/>
                  </a:lnTo>
                  <a:cubicBezTo>
                    <a:pt x="9289" y="2632"/>
                    <a:pt x="9372" y="2606"/>
                    <a:pt x="9449" y="2606"/>
                  </a:cubicBezTo>
                  <a:close/>
                  <a:moveTo>
                    <a:pt x="3996" y="0"/>
                  </a:moveTo>
                  <a:cubicBezTo>
                    <a:pt x="3196" y="0"/>
                    <a:pt x="2434" y="302"/>
                    <a:pt x="1850" y="847"/>
                  </a:cubicBezTo>
                  <a:cubicBezTo>
                    <a:pt x="1791" y="901"/>
                    <a:pt x="1787" y="996"/>
                    <a:pt x="1842" y="1055"/>
                  </a:cubicBezTo>
                  <a:cubicBezTo>
                    <a:pt x="1872" y="1086"/>
                    <a:pt x="1911" y="1102"/>
                    <a:pt x="1951" y="1102"/>
                  </a:cubicBezTo>
                  <a:cubicBezTo>
                    <a:pt x="1987" y="1102"/>
                    <a:pt x="2022" y="1089"/>
                    <a:pt x="2050" y="1063"/>
                  </a:cubicBezTo>
                  <a:cubicBezTo>
                    <a:pt x="2580" y="569"/>
                    <a:pt x="3271" y="297"/>
                    <a:pt x="3994" y="297"/>
                  </a:cubicBezTo>
                  <a:cubicBezTo>
                    <a:pt x="5565" y="297"/>
                    <a:pt x="6843" y="1574"/>
                    <a:pt x="6843" y="3145"/>
                  </a:cubicBezTo>
                  <a:cubicBezTo>
                    <a:pt x="6843" y="3225"/>
                    <a:pt x="6908" y="3292"/>
                    <a:pt x="6991" y="3292"/>
                  </a:cubicBezTo>
                  <a:lnTo>
                    <a:pt x="7544" y="3292"/>
                  </a:lnTo>
                  <a:cubicBezTo>
                    <a:pt x="7624" y="3292"/>
                    <a:pt x="7689" y="3358"/>
                    <a:pt x="7689" y="3438"/>
                  </a:cubicBezTo>
                  <a:lnTo>
                    <a:pt x="7689" y="4842"/>
                  </a:lnTo>
                  <a:cubicBezTo>
                    <a:pt x="7689" y="4922"/>
                    <a:pt x="7623" y="4987"/>
                    <a:pt x="7544" y="4987"/>
                  </a:cubicBezTo>
                  <a:lnTo>
                    <a:pt x="7282" y="4987"/>
                  </a:lnTo>
                  <a:lnTo>
                    <a:pt x="7282" y="4504"/>
                  </a:lnTo>
                  <a:cubicBezTo>
                    <a:pt x="7282" y="4423"/>
                    <a:pt x="7216" y="4356"/>
                    <a:pt x="7134" y="4356"/>
                  </a:cubicBezTo>
                  <a:cubicBezTo>
                    <a:pt x="7051" y="4356"/>
                    <a:pt x="6986" y="4422"/>
                    <a:pt x="6986" y="4504"/>
                  </a:cubicBezTo>
                  <a:lnTo>
                    <a:pt x="6986" y="4987"/>
                  </a:lnTo>
                  <a:lnTo>
                    <a:pt x="6583" y="4987"/>
                  </a:lnTo>
                  <a:lnTo>
                    <a:pt x="6583" y="4504"/>
                  </a:lnTo>
                  <a:cubicBezTo>
                    <a:pt x="6583" y="4423"/>
                    <a:pt x="6518" y="4356"/>
                    <a:pt x="6435" y="4356"/>
                  </a:cubicBezTo>
                  <a:cubicBezTo>
                    <a:pt x="6354" y="4356"/>
                    <a:pt x="6287" y="4422"/>
                    <a:pt x="6287" y="4504"/>
                  </a:cubicBezTo>
                  <a:lnTo>
                    <a:pt x="6287" y="4987"/>
                  </a:lnTo>
                  <a:lnTo>
                    <a:pt x="5885" y="4987"/>
                  </a:lnTo>
                  <a:lnTo>
                    <a:pt x="5885" y="4504"/>
                  </a:lnTo>
                  <a:cubicBezTo>
                    <a:pt x="5885" y="4423"/>
                    <a:pt x="5819" y="4356"/>
                    <a:pt x="5737" y="4356"/>
                  </a:cubicBezTo>
                  <a:cubicBezTo>
                    <a:pt x="5655" y="4356"/>
                    <a:pt x="5590" y="4422"/>
                    <a:pt x="5590" y="4504"/>
                  </a:cubicBezTo>
                  <a:lnTo>
                    <a:pt x="5590" y="4987"/>
                  </a:lnTo>
                  <a:lnTo>
                    <a:pt x="5187" y="4987"/>
                  </a:lnTo>
                  <a:lnTo>
                    <a:pt x="5187" y="4504"/>
                  </a:lnTo>
                  <a:cubicBezTo>
                    <a:pt x="5187" y="4423"/>
                    <a:pt x="5122" y="4356"/>
                    <a:pt x="5040" y="4356"/>
                  </a:cubicBezTo>
                  <a:cubicBezTo>
                    <a:pt x="4958" y="4356"/>
                    <a:pt x="4892" y="4422"/>
                    <a:pt x="4892" y="4504"/>
                  </a:cubicBezTo>
                  <a:lnTo>
                    <a:pt x="4892" y="4987"/>
                  </a:lnTo>
                  <a:lnTo>
                    <a:pt x="4490" y="4987"/>
                  </a:lnTo>
                  <a:lnTo>
                    <a:pt x="4490" y="4504"/>
                  </a:lnTo>
                  <a:cubicBezTo>
                    <a:pt x="4490" y="4423"/>
                    <a:pt x="4424" y="4356"/>
                    <a:pt x="4342" y="4356"/>
                  </a:cubicBezTo>
                  <a:cubicBezTo>
                    <a:pt x="4260" y="4356"/>
                    <a:pt x="4193" y="4422"/>
                    <a:pt x="4193" y="4504"/>
                  </a:cubicBezTo>
                  <a:lnTo>
                    <a:pt x="4193" y="4987"/>
                  </a:lnTo>
                  <a:lnTo>
                    <a:pt x="3791" y="4987"/>
                  </a:lnTo>
                  <a:lnTo>
                    <a:pt x="3791" y="4504"/>
                  </a:lnTo>
                  <a:cubicBezTo>
                    <a:pt x="3791" y="4423"/>
                    <a:pt x="3725" y="4356"/>
                    <a:pt x="3643" y="4356"/>
                  </a:cubicBezTo>
                  <a:cubicBezTo>
                    <a:pt x="3562" y="4356"/>
                    <a:pt x="3495" y="4422"/>
                    <a:pt x="3495" y="4504"/>
                  </a:cubicBezTo>
                  <a:lnTo>
                    <a:pt x="3495" y="4987"/>
                  </a:lnTo>
                  <a:lnTo>
                    <a:pt x="3093" y="4987"/>
                  </a:lnTo>
                  <a:lnTo>
                    <a:pt x="3093" y="4504"/>
                  </a:lnTo>
                  <a:cubicBezTo>
                    <a:pt x="3093" y="4423"/>
                    <a:pt x="3027" y="4356"/>
                    <a:pt x="2945" y="4356"/>
                  </a:cubicBezTo>
                  <a:cubicBezTo>
                    <a:pt x="2865" y="4356"/>
                    <a:pt x="2798" y="4422"/>
                    <a:pt x="2798" y="4504"/>
                  </a:cubicBezTo>
                  <a:lnTo>
                    <a:pt x="2798" y="4987"/>
                  </a:lnTo>
                  <a:lnTo>
                    <a:pt x="2395" y="4987"/>
                  </a:lnTo>
                  <a:lnTo>
                    <a:pt x="2395" y="4504"/>
                  </a:lnTo>
                  <a:cubicBezTo>
                    <a:pt x="2395" y="4423"/>
                    <a:pt x="2330" y="4356"/>
                    <a:pt x="2248" y="4356"/>
                  </a:cubicBezTo>
                  <a:cubicBezTo>
                    <a:pt x="2165" y="4356"/>
                    <a:pt x="2100" y="4422"/>
                    <a:pt x="2100" y="4504"/>
                  </a:cubicBezTo>
                  <a:lnTo>
                    <a:pt x="2100" y="4987"/>
                  </a:lnTo>
                  <a:lnTo>
                    <a:pt x="1697" y="4987"/>
                  </a:lnTo>
                  <a:lnTo>
                    <a:pt x="1697" y="4504"/>
                  </a:lnTo>
                  <a:cubicBezTo>
                    <a:pt x="1697" y="4423"/>
                    <a:pt x="1632" y="4356"/>
                    <a:pt x="1549" y="4356"/>
                  </a:cubicBezTo>
                  <a:cubicBezTo>
                    <a:pt x="1467" y="4356"/>
                    <a:pt x="1401" y="4422"/>
                    <a:pt x="1401" y="4504"/>
                  </a:cubicBezTo>
                  <a:lnTo>
                    <a:pt x="1401" y="4987"/>
                  </a:lnTo>
                  <a:lnTo>
                    <a:pt x="999" y="4987"/>
                  </a:lnTo>
                  <a:lnTo>
                    <a:pt x="999" y="4504"/>
                  </a:lnTo>
                  <a:cubicBezTo>
                    <a:pt x="999" y="4423"/>
                    <a:pt x="933" y="4356"/>
                    <a:pt x="851" y="4356"/>
                  </a:cubicBezTo>
                  <a:cubicBezTo>
                    <a:pt x="770" y="4356"/>
                    <a:pt x="703" y="4422"/>
                    <a:pt x="703" y="4504"/>
                  </a:cubicBezTo>
                  <a:lnTo>
                    <a:pt x="703" y="4987"/>
                  </a:lnTo>
                  <a:lnTo>
                    <a:pt x="441" y="4987"/>
                  </a:lnTo>
                  <a:cubicBezTo>
                    <a:pt x="361" y="4987"/>
                    <a:pt x="296" y="4921"/>
                    <a:pt x="296" y="4842"/>
                  </a:cubicBezTo>
                  <a:lnTo>
                    <a:pt x="296" y="3438"/>
                  </a:lnTo>
                  <a:cubicBezTo>
                    <a:pt x="296" y="3357"/>
                    <a:pt x="362" y="3292"/>
                    <a:pt x="441" y="3292"/>
                  </a:cubicBezTo>
                  <a:lnTo>
                    <a:pt x="994" y="3292"/>
                  </a:lnTo>
                  <a:cubicBezTo>
                    <a:pt x="1075" y="3292"/>
                    <a:pt x="1142" y="3228"/>
                    <a:pt x="1142" y="3145"/>
                  </a:cubicBezTo>
                  <a:cubicBezTo>
                    <a:pt x="1142" y="2542"/>
                    <a:pt x="1328" y="1966"/>
                    <a:pt x="1679" y="1479"/>
                  </a:cubicBezTo>
                  <a:cubicBezTo>
                    <a:pt x="1726" y="1413"/>
                    <a:pt x="1713" y="1321"/>
                    <a:pt x="1646" y="1274"/>
                  </a:cubicBezTo>
                  <a:cubicBezTo>
                    <a:pt x="1620" y="1254"/>
                    <a:pt x="1589" y="1245"/>
                    <a:pt x="1559" y="1245"/>
                  </a:cubicBezTo>
                  <a:cubicBezTo>
                    <a:pt x="1514" y="1245"/>
                    <a:pt x="1469" y="1266"/>
                    <a:pt x="1440" y="1306"/>
                  </a:cubicBezTo>
                  <a:cubicBezTo>
                    <a:pt x="1080" y="1804"/>
                    <a:pt x="878" y="2386"/>
                    <a:pt x="850" y="2998"/>
                  </a:cubicBezTo>
                  <a:lnTo>
                    <a:pt x="441" y="2998"/>
                  </a:lnTo>
                  <a:cubicBezTo>
                    <a:pt x="198" y="2998"/>
                    <a:pt x="1" y="3197"/>
                    <a:pt x="1" y="3439"/>
                  </a:cubicBezTo>
                  <a:lnTo>
                    <a:pt x="1" y="4843"/>
                  </a:lnTo>
                  <a:cubicBezTo>
                    <a:pt x="1" y="5086"/>
                    <a:pt x="198" y="5284"/>
                    <a:pt x="441" y="5284"/>
                  </a:cubicBezTo>
                  <a:lnTo>
                    <a:pt x="6218" y="5284"/>
                  </a:lnTo>
                  <a:lnTo>
                    <a:pt x="2645" y="8858"/>
                  </a:lnTo>
                  <a:cubicBezTo>
                    <a:pt x="2461" y="9041"/>
                    <a:pt x="2409" y="9303"/>
                    <a:pt x="2508" y="9543"/>
                  </a:cubicBezTo>
                  <a:cubicBezTo>
                    <a:pt x="2608" y="9782"/>
                    <a:pt x="2830" y="9931"/>
                    <a:pt x="3089" y="9931"/>
                  </a:cubicBezTo>
                  <a:lnTo>
                    <a:pt x="9300" y="9931"/>
                  </a:lnTo>
                  <a:cubicBezTo>
                    <a:pt x="9727" y="9931"/>
                    <a:pt x="10076" y="9584"/>
                    <a:pt x="10076" y="9156"/>
                  </a:cubicBezTo>
                  <a:lnTo>
                    <a:pt x="10076" y="2943"/>
                  </a:lnTo>
                  <a:cubicBezTo>
                    <a:pt x="10081" y="2682"/>
                    <a:pt x="9932" y="2459"/>
                    <a:pt x="9693" y="2361"/>
                  </a:cubicBezTo>
                  <a:cubicBezTo>
                    <a:pt x="9613" y="2327"/>
                    <a:pt x="9530" y="2311"/>
                    <a:pt x="9448" y="2311"/>
                  </a:cubicBezTo>
                  <a:cubicBezTo>
                    <a:pt x="9287" y="2311"/>
                    <a:pt x="9130" y="2375"/>
                    <a:pt x="9007" y="2497"/>
                  </a:cubicBezTo>
                  <a:lnTo>
                    <a:pt x="7986" y="3519"/>
                  </a:lnTo>
                  <a:lnTo>
                    <a:pt x="7986" y="3438"/>
                  </a:lnTo>
                  <a:cubicBezTo>
                    <a:pt x="7986" y="3195"/>
                    <a:pt x="7788" y="2997"/>
                    <a:pt x="7545" y="2997"/>
                  </a:cubicBezTo>
                  <a:lnTo>
                    <a:pt x="7136" y="2997"/>
                  </a:lnTo>
                  <a:cubicBezTo>
                    <a:pt x="7059" y="1331"/>
                    <a:pt x="5679" y="0"/>
                    <a:pt x="399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4"/>
            <p:cNvSpPr/>
            <p:nvPr/>
          </p:nvSpPr>
          <p:spPr>
            <a:xfrm>
              <a:off x="5429650" y="3214600"/>
              <a:ext cx="76325" cy="76025"/>
            </a:xfrm>
            <a:custGeom>
              <a:avLst/>
              <a:gdLst/>
              <a:ahLst/>
              <a:cxnLst/>
              <a:rect l="l" t="t" r="r" b="b"/>
              <a:pathLst>
                <a:path w="3053" h="3041" extrusionOk="0">
                  <a:moveTo>
                    <a:pt x="2905" y="0"/>
                  </a:moveTo>
                  <a:cubicBezTo>
                    <a:pt x="2866" y="0"/>
                    <a:pt x="2829" y="15"/>
                    <a:pt x="2801" y="44"/>
                  </a:cubicBezTo>
                  <a:lnTo>
                    <a:pt x="56" y="2788"/>
                  </a:lnTo>
                  <a:cubicBezTo>
                    <a:pt x="14" y="2830"/>
                    <a:pt x="0" y="2894"/>
                    <a:pt x="24" y="2950"/>
                  </a:cubicBezTo>
                  <a:cubicBezTo>
                    <a:pt x="47" y="3004"/>
                    <a:pt x="101" y="3040"/>
                    <a:pt x="160" y="3040"/>
                  </a:cubicBezTo>
                  <a:lnTo>
                    <a:pt x="2904" y="3040"/>
                  </a:lnTo>
                  <a:cubicBezTo>
                    <a:pt x="2986" y="3040"/>
                    <a:pt x="3053" y="2975"/>
                    <a:pt x="3053" y="2893"/>
                  </a:cubicBezTo>
                  <a:lnTo>
                    <a:pt x="3053" y="2274"/>
                  </a:lnTo>
                  <a:cubicBezTo>
                    <a:pt x="3053" y="2194"/>
                    <a:pt x="2987" y="2127"/>
                    <a:pt x="2904" y="2127"/>
                  </a:cubicBezTo>
                  <a:cubicBezTo>
                    <a:pt x="2822" y="2127"/>
                    <a:pt x="2756" y="2192"/>
                    <a:pt x="2756" y="2274"/>
                  </a:cubicBezTo>
                  <a:lnTo>
                    <a:pt x="2756" y="2745"/>
                  </a:lnTo>
                  <a:lnTo>
                    <a:pt x="516" y="2745"/>
                  </a:lnTo>
                  <a:lnTo>
                    <a:pt x="2756" y="504"/>
                  </a:lnTo>
                  <a:lnTo>
                    <a:pt x="2756" y="1685"/>
                  </a:lnTo>
                  <a:cubicBezTo>
                    <a:pt x="2756" y="1765"/>
                    <a:pt x="2822" y="1832"/>
                    <a:pt x="2904" y="1832"/>
                  </a:cubicBezTo>
                  <a:cubicBezTo>
                    <a:pt x="2987" y="1832"/>
                    <a:pt x="3053" y="1767"/>
                    <a:pt x="3053" y="1685"/>
                  </a:cubicBezTo>
                  <a:lnTo>
                    <a:pt x="3053" y="148"/>
                  </a:lnTo>
                  <a:cubicBezTo>
                    <a:pt x="3052" y="89"/>
                    <a:pt x="3016" y="35"/>
                    <a:pt x="2961" y="11"/>
                  </a:cubicBezTo>
                  <a:cubicBezTo>
                    <a:pt x="2943" y="4"/>
                    <a:pt x="2924" y="0"/>
                    <a:pt x="290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1" name="Google Shape;721;p44"/>
            <p:cNvSpPr/>
            <p:nvPr/>
          </p:nvSpPr>
          <p:spPr>
            <a:xfrm>
              <a:off x="5356475" y="3123650"/>
              <a:ext cx="71700" cy="39550"/>
            </a:xfrm>
            <a:custGeom>
              <a:avLst/>
              <a:gdLst/>
              <a:ahLst/>
              <a:cxnLst/>
              <a:rect l="l" t="t" r="r" b="b"/>
              <a:pathLst>
                <a:path w="2868" h="1582" extrusionOk="0">
                  <a:moveTo>
                    <a:pt x="1434" y="295"/>
                  </a:moveTo>
                  <a:cubicBezTo>
                    <a:pt x="2011" y="295"/>
                    <a:pt x="2490" y="728"/>
                    <a:pt x="2562" y="1286"/>
                  </a:cubicBezTo>
                  <a:lnTo>
                    <a:pt x="305" y="1286"/>
                  </a:lnTo>
                  <a:cubicBezTo>
                    <a:pt x="377" y="728"/>
                    <a:pt x="855" y="295"/>
                    <a:pt x="1434" y="295"/>
                  </a:cubicBezTo>
                  <a:close/>
                  <a:moveTo>
                    <a:pt x="1434" y="1"/>
                  </a:moveTo>
                  <a:cubicBezTo>
                    <a:pt x="643" y="1"/>
                    <a:pt x="0" y="643"/>
                    <a:pt x="0" y="1433"/>
                  </a:cubicBezTo>
                  <a:cubicBezTo>
                    <a:pt x="0" y="1514"/>
                    <a:pt x="66" y="1581"/>
                    <a:pt x="148" y="1581"/>
                  </a:cubicBezTo>
                  <a:lnTo>
                    <a:pt x="2719" y="1581"/>
                  </a:lnTo>
                  <a:cubicBezTo>
                    <a:pt x="2800" y="1581"/>
                    <a:pt x="2868" y="1515"/>
                    <a:pt x="2868" y="1433"/>
                  </a:cubicBezTo>
                  <a:cubicBezTo>
                    <a:pt x="2868" y="643"/>
                    <a:pt x="2225" y="1"/>
                    <a:pt x="143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2" name="Google Shape;722;p44"/>
          <p:cNvSpPr txBox="1"/>
          <p:nvPr/>
        </p:nvSpPr>
        <p:spPr>
          <a:xfrm>
            <a:off x="6655398" y="2992595"/>
            <a:ext cx="2175300" cy="5589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lt1"/>
              </a:buClr>
              <a:buSzPts val="2400"/>
              <a:buFont typeface="Instrument Sans"/>
              <a:buNone/>
            </a:pPr>
            <a:r>
              <a:rPr lang="en-US" sz="2400" b="1" i="0" u="none" strike="noStrike" cap="none" dirty="0">
                <a:solidFill>
                  <a:srgbClr val="7030A0"/>
                </a:solidFill>
                <a:latin typeface="Instrument Sans"/>
                <a:ea typeface="Instrument Sans"/>
                <a:cs typeface="Instrument Sans"/>
                <a:sym typeface="Instrument Sans"/>
              </a:rPr>
              <a:t>Automated Deployment</a:t>
            </a:r>
            <a:endParaRPr dirty="0">
              <a:solidFill>
                <a:srgbClr val="7030A0"/>
              </a:solidFill>
            </a:endParaRPr>
          </a:p>
        </p:txBody>
      </p:sp>
      <p:sp>
        <p:nvSpPr>
          <p:cNvPr id="723" name="Google Shape;723;p44"/>
          <p:cNvSpPr/>
          <p:nvPr/>
        </p:nvSpPr>
        <p:spPr>
          <a:xfrm>
            <a:off x="7401653" y="1748205"/>
            <a:ext cx="651000" cy="651000"/>
          </a:xfrm>
          <a:prstGeom prst="rect">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4" name="Google Shape;724;p44"/>
          <p:cNvGrpSpPr/>
          <p:nvPr/>
        </p:nvGrpSpPr>
        <p:grpSpPr>
          <a:xfrm>
            <a:off x="7570599" y="1918535"/>
            <a:ext cx="313113" cy="310341"/>
            <a:chOff x="1556275" y="3719125"/>
            <a:chExt cx="254150" cy="251900"/>
          </a:xfrm>
        </p:grpSpPr>
        <p:sp>
          <p:nvSpPr>
            <p:cNvPr id="725" name="Google Shape;725;p44"/>
            <p:cNvSpPr/>
            <p:nvPr/>
          </p:nvSpPr>
          <p:spPr>
            <a:xfrm>
              <a:off x="1610975" y="3817150"/>
              <a:ext cx="29200" cy="14000"/>
            </a:xfrm>
            <a:custGeom>
              <a:avLst/>
              <a:gdLst/>
              <a:ahLst/>
              <a:cxnLst/>
              <a:rect l="l" t="t" r="r" b="b"/>
              <a:pathLst>
                <a:path w="1168" h="560" extrusionOk="0">
                  <a:moveTo>
                    <a:pt x="169" y="1"/>
                  </a:moveTo>
                  <a:cubicBezTo>
                    <a:pt x="148" y="1"/>
                    <a:pt x="126" y="5"/>
                    <a:pt x="106" y="15"/>
                  </a:cubicBezTo>
                  <a:cubicBezTo>
                    <a:pt x="32" y="50"/>
                    <a:pt x="1" y="139"/>
                    <a:pt x="37" y="213"/>
                  </a:cubicBezTo>
                  <a:cubicBezTo>
                    <a:pt x="136" y="424"/>
                    <a:pt x="351" y="559"/>
                    <a:pt x="586" y="559"/>
                  </a:cubicBezTo>
                  <a:cubicBezTo>
                    <a:pt x="819" y="559"/>
                    <a:pt x="1034" y="424"/>
                    <a:pt x="1134" y="213"/>
                  </a:cubicBezTo>
                  <a:cubicBezTo>
                    <a:pt x="1168" y="139"/>
                    <a:pt x="1137" y="50"/>
                    <a:pt x="1062" y="15"/>
                  </a:cubicBezTo>
                  <a:cubicBezTo>
                    <a:pt x="1042" y="6"/>
                    <a:pt x="1021" y="2"/>
                    <a:pt x="1000" y="2"/>
                  </a:cubicBezTo>
                  <a:cubicBezTo>
                    <a:pt x="944" y="2"/>
                    <a:pt x="891" y="32"/>
                    <a:pt x="866" y="85"/>
                  </a:cubicBezTo>
                  <a:cubicBezTo>
                    <a:pt x="814" y="193"/>
                    <a:pt x="704" y="264"/>
                    <a:pt x="584" y="264"/>
                  </a:cubicBezTo>
                  <a:cubicBezTo>
                    <a:pt x="464" y="264"/>
                    <a:pt x="354" y="194"/>
                    <a:pt x="303" y="85"/>
                  </a:cubicBezTo>
                  <a:cubicBezTo>
                    <a:pt x="278" y="33"/>
                    <a:pt x="224" y="1"/>
                    <a:pt x="1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4"/>
            <p:cNvSpPr/>
            <p:nvPr/>
          </p:nvSpPr>
          <p:spPr>
            <a:xfrm>
              <a:off x="1556275" y="3719775"/>
              <a:ext cx="163025" cy="251250"/>
            </a:xfrm>
            <a:custGeom>
              <a:avLst/>
              <a:gdLst/>
              <a:ahLst/>
              <a:cxnLst/>
              <a:rect l="l" t="t" r="r" b="b"/>
              <a:pathLst>
                <a:path w="6521" h="10050" extrusionOk="0">
                  <a:moveTo>
                    <a:pt x="4370" y="299"/>
                  </a:moveTo>
                  <a:cubicBezTo>
                    <a:pt x="4414" y="299"/>
                    <a:pt x="4441" y="308"/>
                    <a:pt x="4451" y="324"/>
                  </a:cubicBezTo>
                  <a:cubicBezTo>
                    <a:pt x="4498" y="400"/>
                    <a:pt x="4438" y="648"/>
                    <a:pt x="4354" y="824"/>
                  </a:cubicBezTo>
                  <a:cubicBezTo>
                    <a:pt x="4323" y="892"/>
                    <a:pt x="4345" y="973"/>
                    <a:pt x="4410" y="1013"/>
                  </a:cubicBezTo>
                  <a:cubicBezTo>
                    <a:pt x="4434" y="1028"/>
                    <a:pt x="4461" y="1036"/>
                    <a:pt x="4487" y="1036"/>
                  </a:cubicBezTo>
                  <a:cubicBezTo>
                    <a:pt x="4532" y="1036"/>
                    <a:pt x="4575" y="1016"/>
                    <a:pt x="4603" y="978"/>
                  </a:cubicBezTo>
                  <a:cubicBezTo>
                    <a:pt x="4740" y="804"/>
                    <a:pt x="5007" y="545"/>
                    <a:pt x="5147" y="545"/>
                  </a:cubicBezTo>
                  <a:cubicBezTo>
                    <a:pt x="5162" y="545"/>
                    <a:pt x="5177" y="547"/>
                    <a:pt x="5197" y="573"/>
                  </a:cubicBezTo>
                  <a:cubicBezTo>
                    <a:pt x="5209" y="591"/>
                    <a:pt x="5214" y="639"/>
                    <a:pt x="5190" y="726"/>
                  </a:cubicBezTo>
                  <a:cubicBezTo>
                    <a:pt x="5065" y="1168"/>
                    <a:pt x="4351" y="1970"/>
                    <a:pt x="3793" y="2186"/>
                  </a:cubicBezTo>
                  <a:cubicBezTo>
                    <a:pt x="3545" y="2282"/>
                    <a:pt x="3268" y="2327"/>
                    <a:pt x="2993" y="2327"/>
                  </a:cubicBezTo>
                  <a:cubicBezTo>
                    <a:pt x="2460" y="2327"/>
                    <a:pt x="1932" y="2156"/>
                    <a:pt x="1623" y="1847"/>
                  </a:cubicBezTo>
                  <a:cubicBezTo>
                    <a:pt x="1594" y="1819"/>
                    <a:pt x="1557" y="1804"/>
                    <a:pt x="1518" y="1804"/>
                  </a:cubicBezTo>
                  <a:cubicBezTo>
                    <a:pt x="1503" y="1804"/>
                    <a:pt x="1487" y="1807"/>
                    <a:pt x="1472" y="1811"/>
                  </a:cubicBezTo>
                  <a:cubicBezTo>
                    <a:pt x="1419" y="1830"/>
                    <a:pt x="1381" y="1874"/>
                    <a:pt x="1373" y="1930"/>
                  </a:cubicBezTo>
                  <a:cubicBezTo>
                    <a:pt x="1372" y="1938"/>
                    <a:pt x="1260" y="2666"/>
                    <a:pt x="740" y="2666"/>
                  </a:cubicBezTo>
                  <a:lnTo>
                    <a:pt x="730" y="2666"/>
                  </a:lnTo>
                  <a:cubicBezTo>
                    <a:pt x="669" y="2666"/>
                    <a:pt x="610" y="2675"/>
                    <a:pt x="554" y="2694"/>
                  </a:cubicBezTo>
                  <a:cubicBezTo>
                    <a:pt x="408" y="2062"/>
                    <a:pt x="270" y="1143"/>
                    <a:pt x="620" y="858"/>
                  </a:cubicBezTo>
                  <a:cubicBezTo>
                    <a:pt x="702" y="791"/>
                    <a:pt x="801" y="770"/>
                    <a:pt x="897" y="770"/>
                  </a:cubicBezTo>
                  <a:cubicBezTo>
                    <a:pt x="1080" y="770"/>
                    <a:pt x="1250" y="850"/>
                    <a:pt x="1253" y="851"/>
                  </a:cubicBezTo>
                  <a:cubicBezTo>
                    <a:pt x="1274" y="861"/>
                    <a:pt x="1296" y="866"/>
                    <a:pt x="1318" y="866"/>
                  </a:cubicBezTo>
                  <a:cubicBezTo>
                    <a:pt x="1372" y="866"/>
                    <a:pt x="1423" y="837"/>
                    <a:pt x="1449" y="787"/>
                  </a:cubicBezTo>
                  <a:cubicBezTo>
                    <a:pt x="1563" y="566"/>
                    <a:pt x="1727" y="444"/>
                    <a:pt x="1947" y="416"/>
                  </a:cubicBezTo>
                  <a:cubicBezTo>
                    <a:pt x="1963" y="413"/>
                    <a:pt x="1980" y="412"/>
                    <a:pt x="1997" y="411"/>
                  </a:cubicBezTo>
                  <a:lnTo>
                    <a:pt x="2005" y="411"/>
                  </a:lnTo>
                  <a:cubicBezTo>
                    <a:pt x="2020" y="410"/>
                    <a:pt x="2035" y="409"/>
                    <a:pt x="2051" y="409"/>
                  </a:cubicBezTo>
                  <a:cubicBezTo>
                    <a:pt x="2166" y="409"/>
                    <a:pt x="2292" y="432"/>
                    <a:pt x="2429" y="475"/>
                  </a:cubicBezTo>
                  <a:cubicBezTo>
                    <a:pt x="2473" y="490"/>
                    <a:pt x="2520" y="506"/>
                    <a:pt x="2565" y="526"/>
                  </a:cubicBezTo>
                  <a:cubicBezTo>
                    <a:pt x="2640" y="557"/>
                    <a:pt x="2705" y="588"/>
                    <a:pt x="2758" y="616"/>
                  </a:cubicBezTo>
                  <a:cubicBezTo>
                    <a:pt x="2630" y="782"/>
                    <a:pt x="2498" y="936"/>
                    <a:pt x="2364" y="985"/>
                  </a:cubicBezTo>
                  <a:cubicBezTo>
                    <a:pt x="2288" y="1013"/>
                    <a:pt x="2249" y="1098"/>
                    <a:pt x="2277" y="1174"/>
                  </a:cubicBezTo>
                  <a:cubicBezTo>
                    <a:pt x="2300" y="1233"/>
                    <a:pt x="2356" y="1271"/>
                    <a:pt x="2415" y="1271"/>
                  </a:cubicBezTo>
                  <a:cubicBezTo>
                    <a:pt x="2432" y="1271"/>
                    <a:pt x="2449" y="1268"/>
                    <a:pt x="2466" y="1261"/>
                  </a:cubicBezTo>
                  <a:cubicBezTo>
                    <a:pt x="2708" y="1173"/>
                    <a:pt x="2892" y="930"/>
                    <a:pt x="3068" y="695"/>
                  </a:cubicBezTo>
                  <a:cubicBezTo>
                    <a:pt x="3202" y="519"/>
                    <a:pt x="3366" y="299"/>
                    <a:pt x="3476" y="299"/>
                  </a:cubicBezTo>
                  <a:cubicBezTo>
                    <a:pt x="3504" y="299"/>
                    <a:pt x="3510" y="306"/>
                    <a:pt x="3514" y="311"/>
                  </a:cubicBezTo>
                  <a:cubicBezTo>
                    <a:pt x="3571" y="386"/>
                    <a:pt x="3543" y="632"/>
                    <a:pt x="3502" y="781"/>
                  </a:cubicBezTo>
                  <a:cubicBezTo>
                    <a:pt x="3481" y="856"/>
                    <a:pt x="3525" y="936"/>
                    <a:pt x="3599" y="961"/>
                  </a:cubicBezTo>
                  <a:cubicBezTo>
                    <a:pt x="3614" y="966"/>
                    <a:pt x="3629" y="968"/>
                    <a:pt x="3644" y="968"/>
                  </a:cubicBezTo>
                  <a:cubicBezTo>
                    <a:pt x="3704" y="968"/>
                    <a:pt x="3760" y="932"/>
                    <a:pt x="3783" y="871"/>
                  </a:cubicBezTo>
                  <a:cubicBezTo>
                    <a:pt x="3785" y="866"/>
                    <a:pt x="4010" y="299"/>
                    <a:pt x="4370" y="299"/>
                  </a:cubicBezTo>
                  <a:close/>
                  <a:moveTo>
                    <a:pt x="4959" y="2996"/>
                  </a:moveTo>
                  <a:cubicBezTo>
                    <a:pt x="5049" y="3049"/>
                    <a:pt x="5110" y="3144"/>
                    <a:pt x="5110" y="3256"/>
                  </a:cubicBezTo>
                  <a:cubicBezTo>
                    <a:pt x="5110" y="3365"/>
                    <a:pt x="5052" y="3461"/>
                    <a:pt x="4962" y="3512"/>
                  </a:cubicBezTo>
                  <a:cubicBezTo>
                    <a:pt x="4963" y="3342"/>
                    <a:pt x="4962" y="3169"/>
                    <a:pt x="4959" y="2996"/>
                  </a:cubicBezTo>
                  <a:close/>
                  <a:moveTo>
                    <a:pt x="585" y="2998"/>
                  </a:moveTo>
                  <a:cubicBezTo>
                    <a:pt x="581" y="3169"/>
                    <a:pt x="580" y="3342"/>
                    <a:pt x="581" y="3513"/>
                  </a:cubicBezTo>
                  <a:cubicBezTo>
                    <a:pt x="494" y="3461"/>
                    <a:pt x="434" y="3365"/>
                    <a:pt x="434" y="3256"/>
                  </a:cubicBezTo>
                  <a:cubicBezTo>
                    <a:pt x="434" y="3146"/>
                    <a:pt x="495" y="3048"/>
                    <a:pt x="585" y="2998"/>
                  </a:cubicBezTo>
                  <a:close/>
                  <a:moveTo>
                    <a:pt x="4599" y="2005"/>
                  </a:moveTo>
                  <a:cubicBezTo>
                    <a:pt x="4667" y="2686"/>
                    <a:pt x="4684" y="3374"/>
                    <a:pt x="4649" y="4054"/>
                  </a:cubicBezTo>
                  <a:cubicBezTo>
                    <a:pt x="4625" y="4565"/>
                    <a:pt x="4220" y="4968"/>
                    <a:pt x="3708" y="4992"/>
                  </a:cubicBezTo>
                  <a:cubicBezTo>
                    <a:pt x="3398" y="5007"/>
                    <a:pt x="3085" y="5014"/>
                    <a:pt x="2772" y="5014"/>
                  </a:cubicBezTo>
                  <a:cubicBezTo>
                    <a:pt x="2459" y="5014"/>
                    <a:pt x="2146" y="5007"/>
                    <a:pt x="1835" y="4992"/>
                  </a:cubicBezTo>
                  <a:cubicBezTo>
                    <a:pt x="1325" y="4968"/>
                    <a:pt x="920" y="4564"/>
                    <a:pt x="893" y="4054"/>
                  </a:cubicBezTo>
                  <a:cubicBezTo>
                    <a:pt x="873" y="3688"/>
                    <a:pt x="869" y="3317"/>
                    <a:pt x="880" y="2948"/>
                  </a:cubicBezTo>
                  <a:cubicBezTo>
                    <a:pt x="1280" y="2879"/>
                    <a:pt x="1504" y="2520"/>
                    <a:pt x="1604" y="2216"/>
                  </a:cubicBezTo>
                  <a:cubicBezTo>
                    <a:pt x="1866" y="2402"/>
                    <a:pt x="2204" y="2532"/>
                    <a:pt x="2581" y="2588"/>
                  </a:cubicBezTo>
                  <a:cubicBezTo>
                    <a:pt x="2720" y="2608"/>
                    <a:pt x="2859" y="2618"/>
                    <a:pt x="2996" y="2618"/>
                  </a:cubicBezTo>
                  <a:cubicBezTo>
                    <a:pt x="3315" y="2618"/>
                    <a:pt x="3626" y="2564"/>
                    <a:pt x="3900" y="2458"/>
                  </a:cubicBezTo>
                  <a:cubicBezTo>
                    <a:pt x="4129" y="2370"/>
                    <a:pt x="4372" y="2203"/>
                    <a:pt x="4599" y="2005"/>
                  </a:cubicBezTo>
                  <a:close/>
                  <a:moveTo>
                    <a:pt x="3370" y="5301"/>
                  </a:moveTo>
                  <a:lnTo>
                    <a:pt x="3370" y="5301"/>
                  </a:lnTo>
                  <a:cubicBezTo>
                    <a:pt x="3288" y="5466"/>
                    <a:pt x="3047" y="5591"/>
                    <a:pt x="2772" y="5591"/>
                  </a:cubicBezTo>
                  <a:cubicBezTo>
                    <a:pt x="2497" y="5591"/>
                    <a:pt x="2256" y="5466"/>
                    <a:pt x="2173" y="5301"/>
                  </a:cubicBezTo>
                  <a:lnTo>
                    <a:pt x="2173" y="5301"/>
                  </a:lnTo>
                  <a:cubicBezTo>
                    <a:pt x="2373" y="5307"/>
                    <a:pt x="2571" y="5309"/>
                    <a:pt x="2771" y="5309"/>
                  </a:cubicBezTo>
                  <a:cubicBezTo>
                    <a:pt x="2970" y="5309"/>
                    <a:pt x="3171" y="5306"/>
                    <a:pt x="3370" y="5301"/>
                  </a:cubicBezTo>
                  <a:close/>
                  <a:moveTo>
                    <a:pt x="4599" y="5430"/>
                  </a:moveTo>
                  <a:cubicBezTo>
                    <a:pt x="4780" y="5482"/>
                    <a:pt x="4947" y="5524"/>
                    <a:pt x="5083" y="5558"/>
                  </a:cubicBezTo>
                  <a:cubicBezTo>
                    <a:pt x="5244" y="5597"/>
                    <a:pt x="5379" y="5628"/>
                    <a:pt x="5464" y="5646"/>
                  </a:cubicBezTo>
                  <a:cubicBezTo>
                    <a:pt x="5510" y="5657"/>
                    <a:pt x="5547" y="5664"/>
                    <a:pt x="5572" y="5669"/>
                  </a:cubicBezTo>
                  <a:cubicBezTo>
                    <a:pt x="5597" y="5674"/>
                    <a:pt x="5619" y="5679"/>
                    <a:pt x="5640" y="5679"/>
                  </a:cubicBezTo>
                  <a:lnTo>
                    <a:pt x="6150" y="5679"/>
                  </a:lnTo>
                  <a:cubicBezTo>
                    <a:pt x="6191" y="5679"/>
                    <a:pt x="6224" y="5713"/>
                    <a:pt x="6224" y="5752"/>
                  </a:cubicBezTo>
                  <a:lnTo>
                    <a:pt x="6224" y="5843"/>
                  </a:lnTo>
                  <a:cubicBezTo>
                    <a:pt x="6151" y="5863"/>
                    <a:pt x="6013" y="5877"/>
                    <a:pt x="5899" y="5877"/>
                  </a:cubicBezTo>
                  <a:cubicBezTo>
                    <a:pt x="5838" y="5877"/>
                    <a:pt x="5784" y="5873"/>
                    <a:pt x="5752" y="5864"/>
                  </a:cubicBezTo>
                  <a:cubicBezTo>
                    <a:pt x="5739" y="5852"/>
                    <a:pt x="5722" y="5841"/>
                    <a:pt x="5706" y="5834"/>
                  </a:cubicBezTo>
                  <a:cubicBezTo>
                    <a:pt x="5688" y="5826"/>
                    <a:pt x="5668" y="5822"/>
                    <a:pt x="5649" y="5822"/>
                  </a:cubicBezTo>
                  <a:cubicBezTo>
                    <a:pt x="5624" y="5822"/>
                    <a:pt x="5600" y="5828"/>
                    <a:pt x="5577" y="5841"/>
                  </a:cubicBezTo>
                  <a:cubicBezTo>
                    <a:pt x="5387" y="5945"/>
                    <a:pt x="5029" y="6000"/>
                    <a:pt x="4545" y="6001"/>
                  </a:cubicBezTo>
                  <a:lnTo>
                    <a:pt x="4471" y="6001"/>
                  </a:lnTo>
                  <a:lnTo>
                    <a:pt x="4599" y="5430"/>
                  </a:lnTo>
                  <a:close/>
                  <a:moveTo>
                    <a:pt x="946" y="6533"/>
                  </a:moveTo>
                  <a:lnTo>
                    <a:pt x="1317" y="6744"/>
                  </a:lnTo>
                  <a:cubicBezTo>
                    <a:pt x="1286" y="6844"/>
                    <a:pt x="1245" y="7001"/>
                    <a:pt x="1218" y="7180"/>
                  </a:cubicBezTo>
                  <a:cubicBezTo>
                    <a:pt x="1199" y="7298"/>
                    <a:pt x="1191" y="7410"/>
                    <a:pt x="1191" y="7515"/>
                  </a:cubicBezTo>
                  <a:cubicBezTo>
                    <a:pt x="1188" y="7550"/>
                    <a:pt x="1174" y="7736"/>
                    <a:pt x="1176" y="7997"/>
                  </a:cubicBezTo>
                  <a:cubicBezTo>
                    <a:pt x="1101" y="8013"/>
                    <a:pt x="1027" y="8021"/>
                    <a:pt x="965" y="8021"/>
                  </a:cubicBezTo>
                  <a:cubicBezTo>
                    <a:pt x="891" y="8021"/>
                    <a:pt x="834" y="8009"/>
                    <a:pt x="812" y="7987"/>
                  </a:cubicBezTo>
                  <a:cubicBezTo>
                    <a:pt x="760" y="7936"/>
                    <a:pt x="787" y="7729"/>
                    <a:pt x="846" y="7579"/>
                  </a:cubicBezTo>
                  <a:cubicBezTo>
                    <a:pt x="852" y="7561"/>
                    <a:pt x="855" y="7544"/>
                    <a:pt x="855" y="7524"/>
                  </a:cubicBezTo>
                  <a:cubicBezTo>
                    <a:pt x="855" y="7164"/>
                    <a:pt x="887" y="6833"/>
                    <a:pt x="946" y="6533"/>
                  </a:cubicBezTo>
                  <a:close/>
                  <a:moveTo>
                    <a:pt x="4045" y="7350"/>
                  </a:moveTo>
                  <a:cubicBezTo>
                    <a:pt x="4045" y="7350"/>
                    <a:pt x="4144" y="8542"/>
                    <a:pt x="3888" y="9294"/>
                  </a:cubicBezTo>
                  <a:lnTo>
                    <a:pt x="3188" y="9294"/>
                  </a:lnTo>
                  <a:cubicBezTo>
                    <a:pt x="3206" y="9174"/>
                    <a:pt x="3223" y="9003"/>
                    <a:pt x="3223" y="8814"/>
                  </a:cubicBezTo>
                  <a:cubicBezTo>
                    <a:pt x="3224" y="8315"/>
                    <a:pt x="3108" y="7946"/>
                    <a:pt x="2878" y="7715"/>
                  </a:cubicBezTo>
                  <a:cubicBezTo>
                    <a:pt x="2849" y="7687"/>
                    <a:pt x="2811" y="7672"/>
                    <a:pt x="2773" y="7672"/>
                  </a:cubicBezTo>
                  <a:cubicBezTo>
                    <a:pt x="2735" y="7672"/>
                    <a:pt x="2697" y="7687"/>
                    <a:pt x="2669" y="7715"/>
                  </a:cubicBezTo>
                  <a:cubicBezTo>
                    <a:pt x="2439" y="7946"/>
                    <a:pt x="2322" y="8316"/>
                    <a:pt x="2323" y="8814"/>
                  </a:cubicBezTo>
                  <a:cubicBezTo>
                    <a:pt x="2323" y="9004"/>
                    <a:pt x="2341" y="9175"/>
                    <a:pt x="2358" y="9294"/>
                  </a:cubicBezTo>
                  <a:lnTo>
                    <a:pt x="1657" y="9294"/>
                  </a:lnTo>
                  <a:cubicBezTo>
                    <a:pt x="1403" y="8542"/>
                    <a:pt x="1490" y="7411"/>
                    <a:pt x="1495" y="7350"/>
                  </a:cubicBezTo>
                  <a:close/>
                  <a:moveTo>
                    <a:pt x="2385" y="9589"/>
                  </a:moveTo>
                  <a:lnTo>
                    <a:pt x="2385" y="9755"/>
                  </a:lnTo>
                  <a:lnTo>
                    <a:pt x="1445" y="9755"/>
                  </a:lnTo>
                  <a:cubicBezTo>
                    <a:pt x="1498" y="9657"/>
                    <a:pt x="1602" y="9590"/>
                    <a:pt x="1721" y="9589"/>
                  </a:cubicBezTo>
                  <a:close/>
                  <a:moveTo>
                    <a:pt x="3826" y="9589"/>
                  </a:moveTo>
                  <a:cubicBezTo>
                    <a:pt x="3944" y="9589"/>
                    <a:pt x="4049" y="9656"/>
                    <a:pt x="4101" y="9755"/>
                  </a:cubicBezTo>
                  <a:lnTo>
                    <a:pt x="3161" y="9755"/>
                  </a:lnTo>
                  <a:lnTo>
                    <a:pt x="3161" y="9589"/>
                  </a:lnTo>
                  <a:close/>
                  <a:moveTo>
                    <a:pt x="3478" y="0"/>
                  </a:moveTo>
                  <a:cubicBezTo>
                    <a:pt x="3265" y="0"/>
                    <a:pt x="3101" y="168"/>
                    <a:pt x="2939" y="376"/>
                  </a:cubicBezTo>
                  <a:cubicBezTo>
                    <a:pt x="2873" y="338"/>
                    <a:pt x="2782" y="291"/>
                    <a:pt x="2677" y="249"/>
                  </a:cubicBezTo>
                  <a:cubicBezTo>
                    <a:pt x="2625" y="228"/>
                    <a:pt x="2571" y="208"/>
                    <a:pt x="2519" y="192"/>
                  </a:cubicBezTo>
                  <a:cubicBezTo>
                    <a:pt x="2354" y="138"/>
                    <a:pt x="2197" y="112"/>
                    <a:pt x="2052" y="112"/>
                  </a:cubicBezTo>
                  <a:cubicBezTo>
                    <a:pt x="2029" y="112"/>
                    <a:pt x="2008" y="112"/>
                    <a:pt x="1986" y="113"/>
                  </a:cubicBezTo>
                  <a:lnTo>
                    <a:pt x="1980" y="113"/>
                  </a:lnTo>
                  <a:cubicBezTo>
                    <a:pt x="1957" y="115"/>
                    <a:pt x="1933" y="117"/>
                    <a:pt x="1909" y="120"/>
                  </a:cubicBezTo>
                  <a:cubicBezTo>
                    <a:pt x="1636" y="155"/>
                    <a:pt x="1412" y="296"/>
                    <a:pt x="1255" y="532"/>
                  </a:cubicBezTo>
                  <a:cubicBezTo>
                    <a:pt x="1165" y="502"/>
                    <a:pt x="1036" y="471"/>
                    <a:pt x="896" y="471"/>
                  </a:cubicBezTo>
                  <a:cubicBezTo>
                    <a:pt x="745" y="471"/>
                    <a:pt x="580" y="508"/>
                    <a:pt x="436" y="625"/>
                  </a:cubicBezTo>
                  <a:cubicBezTo>
                    <a:pt x="46" y="939"/>
                    <a:pt x="0" y="1672"/>
                    <a:pt x="292" y="2857"/>
                  </a:cubicBezTo>
                  <a:cubicBezTo>
                    <a:pt x="197" y="2963"/>
                    <a:pt x="140" y="3102"/>
                    <a:pt x="140" y="3253"/>
                  </a:cubicBezTo>
                  <a:cubicBezTo>
                    <a:pt x="140" y="3531"/>
                    <a:pt x="333" y="3764"/>
                    <a:pt x="590" y="3828"/>
                  </a:cubicBezTo>
                  <a:cubicBezTo>
                    <a:pt x="593" y="3908"/>
                    <a:pt x="597" y="3988"/>
                    <a:pt x="601" y="4068"/>
                  </a:cubicBezTo>
                  <a:cubicBezTo>
                    <a:pt x="625" y="4533"/>
                    <a:pt x="891" y="4930"/>
                    <a:pt x="1278" y="5135"/>
                  </a:cubicBezTo>
                  <a:cubicBezTo>
                    <a:pt x="1218" y="5201"/>
                    <a:pt x="1148" y="5284"/>
                    <a:pt x="1079" y="5392"/>
                  </a:cubicBezTo>
                  <a:cubicBezTo>
                    <a:pt x="1034" y="5461"/>
                    <a:pt x="1053" y="5552"/>
                    <a:pt x="1121" y="5597"/>
                  </a:cubicBezTo>
                  <a:cubicBezTo>
                    <a:pt x="1146" y="5613"/>
                    <a:pt x="1174" y="5622"/>
                    <a:pt x="1202" y="5622"/>
                  </a:cubicBezTo>
                  <a:cubicBezTo>
                    <a:pt x="1250" y="5622"/>
                    <a:pt x="1297" y="5598"/>
                    <a:pt x="1326" y="5555"/>
                  </a:cubicBezTo>
                  <a:cubicBezTo>
                    <a:pt x="1429" y="5400"/>
                    <a:pt x="1523" y="5303"/>
                    <a:pt x="1583" y="5251"/>
                  </a:cubicBezTo>
                  <a:cubicBezTo>
                    <a:pt x="1661" y="5269"/>
                    <a:pt x="1741" y="5281"/>
                    <a:pt x="1825" y="5286"/>
                  </a:cubicBezTo>
                  <a:cubicBezTo>
                    <a:pt x="1837" y="5286"/>
                    <a:pt x="1850" y="5287"/>
                    <a:pt x="1863" y="5287"/>
                  </a:cubicBezTo>
                  <a:cubicBezTo>
                    <a:pt x="1934" y="5626"/>
                    <a:pt x="2315" y="5885"/>
                    <a:pt x="2775" y="5885"/>
                  </a:cubicBezTo>
                  <a:cubicBezTo>
                    <a:pt x="3233" y="5885"/>
                    <a:pt x="3615" y="5626"/>
                    <a:pt x="3686" y="5287"/>
                  </a:cubicBezTo>
                  <a:cubicBezTo>
                    <a:pt x="3698" y="5287"/>
                    <a:pt x="3712" y="5286"/>
                    <a:pt x="3724" y="5286"/>
                  </a:cubicBezTo>
                  <a:cubicBezTo>
                    <a:pt x="3819" y="5282"/>
                    <a:pt x="3909" y="5267"/>
                    <a:pt x="3996" y="5243"/>
                  </a:cubicBezTo>
                  <a:cubicBezTo>
                    <a:pt x="4102" y="5279"/>
                    <a:pt x="4210" y="5314"/>
                    <a:pt x="4315" y="5346"/>
                  </a:cubicBezTo>
                  <a:lnTo>
                    <a:pt x="4170" y="5992"/>
                  </a:lnTo>
                  <a:cubicBezTo>
                    <a:pt x="3978" y="5983"/>
                    <a:pt x="3845" y="5969"/>
                    <a:pt x="3842" y="5969"/>
                  </a:cubicBezTo>
                  <a:cubicBezTo>
                    <a:pt x="3836" y="5968"/>
                    <a:pt x="3830" y="5968"/>
                    <a:pt x="3825" y="5968"/>
                  </a:cubicBezTo>
                  <a:cubicBezTo>
                    <a:pt x="3775" y="5968"/>
                    <a:pt x="3729" y="5995"/>
                    <a:pt x="3702" y="6037"/>
                  </a:cubicBezTo>
                  <a:cubicBezTo>
                    <a:pt x="3673" y="6084"/>
                    <a:pt x="3673" y="6146"/>
                    <a:pt x="3702" y="6193"/>
                  </a:cubicBezTo>
                  <a:cubicBezTo>
                    <a:pt x="3706" y="6198"/>
                    <a:pt x="3928" y="6559"/>
                    <a:pt x="4012" y="7055"/>
                  </a:cubicBezTo>
                  <a:lnTo>
                    <a:pt x="1542" y="7055"/>
                  </a:lnTo>
                  <a:cubicBezTo>
                    <a:pt x="1583" y="6865"/>
                    <a:pt x="1633" y="6730"/>
                    <a:pt x="1633" y="6728"/>
                  </a:cubicBezTo>
                  <a:cubicBezTo>
                    <a:pt x="1659" y="6660"/>
                    <a:pt x="1630" y="6584"/>
                    <a:pt x="1567" y="6548"/>
                  </a:cubicBezTo>
                  <a:lnTo>
                    <a:pt x="1018" y="6237"/>
                  </a:lnTo>
                  <a:cubicBezTo>
                    <a:pt x="1037" y="6175"/>
                    <a:pt x="1056" y="6114"/>
                    <a:pt x="1078" y="6055"/>
                  </a:cubicBezTo>
                  <a:cubicBezTo>
                    <a:pt x="1106" y="5977"/>
                    <a:pt x="1066" y="5894"/>
                    <a:pt x="988" y="5866"/>
                  </a:cubicBezTo>
                  <a:cubicBezTo>
                    <a:pt x="971" y="5860"/>
                    <a:pt x="954" y="5857"/>
                    <a:pt x="937" y="5857"/>
                  </a:cubicBezTo>
                  <a:cubicBezTo>
                    <a:pt x="877" y="5857"/>
                    <a:pt x="822" y="5895"/>
                    <a:pt x="800" y="5955"/>
                  </a:cubicBezTo>
                  <a:cubicBezTo>
                    <a:pt x="642" y="6390"/>
                    <a:pt x="561" y="6909"/>
                    <a:pt x="560" y="7497"/>
                  </a:cubicBezTo>
                  <a:cubicBezTo>
                    <a:pt x="514" y="7622"/>
                    <a:pt x="404" y="7997"/>
                    <a:pt x="603" y="8195"/>
                  </a:cubicBezTo>
                  <a:cubicBezTo>
                    <a:pt x="694" y="8286"/>
                    <a:pt x="836" y="8315"/>
                    <a:pt x="973" y="8315"/>
                  </a:cubicBezTo>
                  <a:cubicBezTo>
                    <a:pt x="1048" y="8315"/>
                    <a:pt x="1122" y="8306"/>
                    <a:pt x="1187" y="8296"/>
                  </a:cubicBezTo>
                  <a:cubicBezTo>
                    <a:pt x="1206" y="8636"/>
                    <a:pt x="1258" y="9037"/>
                    <a:pt x="1382" y="9397"/>
                  </a:cubicBezTo>
                  <a:cubicBezTo>
                    <a:pt x="1220" y="9506"/>
                    <a:pt x="1114" y="9691"/>
                    <a:pt x="1114" y="9901"/>
                  </a:cubicBezTo>
                  <a:cubicBezTo>
                    <a:pt x="1114" y="9982"/>
                    <a:pt x="1179" y="10049"/>
                    <a:pt x="1261" y="10049"/>
                  </a:cubicBezTo>
                  <a:lnTo>
                    <a:pt x="2533" y="10049"/>
                  </a:lnTo>
                  <a:cubicBezTo>
                    <a:pt x="2613" y="10049"/>
                    <a:pt x="2680" y="9983"/>
                    <a:pt x="2680" y="9901"/>
                  </a:cubicBezTo>
                  <a:lnTo>
                    <a:pt x="2680" y="9441"/>
                  </a:lnTo>
                  <a:cubicBezTo>
                    <a:pt x="2680" y="9431"/>
                    <a:pt x="2679" y="9421"/>
                    <a:pt x="2677" y="9410"/>
                  </a:cubicBezTo>
                  <a:cubicBezTo>
                    <a:pt x="2621" y="9149"/>
                    <a:pt x="2545" y="8460"/>
                    <a:pt x="2773" y="8062"/>
                  </a:cubicBezTo>
                  <a:cubicBezTo>
                    <a:pt x="3001" y="8460"/>
                    <a:pt x="2926" y="9149"/>
                    <a:pt x="2869" y="9410"/>
                  </a:cubicBezTo>
                  <a:cubicBezTo>
                    <a:pt x="2867" y="9421"/>
                    <a:pt x="2865" y="9431"/>
                    <a:pt x="2865" y="9442"/>
                  </a:cubicBezTo>
                  <a:lnTo>
                    <a:pt x="2865" y="9903"/>
                  </a:lnTo>
                  <a:cubicBezTo>
                    <a:pt x="2865" y="9983"/>
                    <a:pt x="2931" y="10050"/>
                    <a:pt x="3013" y="10050"/>
                  </a:cubicBezTo>
                  <a:lnTo>
                    <a:pt x="4286" y="10050"/>
                  </a:lnTo>
                  <a:cubicBezTo>
                    <a:pt x="4366" y="10050"/>
                    <a:pt x="4433" y="9985"/>
                    <a:pt x="4433" y="9903"/>
                  </a:cubicBezTo>
                  <a:cubicBezTo>
                    <a:pt x="4433" y="9693"/>
                    <a:pt x="4327" y="9508"/>
                    <a:pt x="4165" y="9398"/>
                  </a:cubicBezTo>
                  <a:cubicBezTo>
                    <a:pt x="4445" y="8586"/>
                    <a:pt x="4359" y="7556"/>
                    <a:pt x="4354" y="7513"/>
                  </a:cubicBezTo>
                  <a:lnTo>
                    <a:pt x="4329" y="7190"/>
                  </a:lnTo>
                  <a:lnTo>
                    <a:pt x="4329" y="7187"/>
                  </a:lnTo>
                  <a:cubicBezTo>
                    <a:pt x="4291" y="6809"/>
                    <a:pt x="4174" y="6490"/>
                    <a:pt x="4081" y="6282"/>
                  </a:cubicBezTo>
                  <a:lnTo>
                    <a:pt x="4081" y="6282"/>
                  </a:lnTo>
                  <a:cubicBezTo>
                    <a:pt x="4197" y="6290"/>
                    <a:pt x="4345" y="6295"/>
                    <a:pt x="4505" y="6295"/>
                  </a:cubicBezTo>
                  <a:cubicBezTo>
                    <a:pt x="4518" y="6295"/>
                    <a:pt x="4531" y="6295"/>
                    <a:pt x="4544" y="6295"/>
                  </a:cubicBezTo>
                  <a:cubicBezTo>
                    <a:pt x="5027" y="6295"/>
                    <a:pt x="5394" y="6243"/>
                    <a:pt x="5638" y="6139"/>
                  </a:cubicBezTo>
                  <a:cubicBezTo>
                    <a:pt x="5701" y="6162"/>
                    <a:pt x="5769" y="6167"/>
                    <a:pt x="5810" y="6170"/>
                  </a:cubicBezTo>
                  <a:cubicBezTo>
                    <a:pt x="5841" y="6172"/>
                    <a:pt x="5874" y="6173"/>
                    <a:pt x="5908" y="6173"/>
                  </a:cubicBezTo>
                  <a:cubicBezTo>
                    <a:pt x="5989" y="6173"/>
                    <a:pt x="6076" y="6167"/>
                    <a:pt x="6154" y="6156"/>
                  </a:cubicBezTo>
                  <a:cubicBezTo>
                    <a:pt x="6255" y="6142"/>
                    <a:pt x="6520" y="6108"/>
                    <a:pt x="6520" y="5911"/>
                  </a:cubicBezTo>
                  <a:lnTo>
                    <a:pt x="6520" y="5753"/>
                  </a:lnTo>
                  <a:cubicBezTo>
                    <a:pt x="6520" y="5550"/>
                    <a:pt x="6355" y="5384"/>
                    <a:pt x="6152" y="5384"/>
                  </a:cubicBezTo>
                  <a:lnTo>
                    <a:pt x="5655" y="5384"/>
                  </a:lnTo>
                  <a:cubicBezTo>
                    <a:pt x="5561" y="5365"/>
                    <a:pt x="4998" y="5246"/>
                    <a:pt x="4394" y="5061"/>
                  </a:cubicBezTo>
                  <a:cubicBezTo>
                    <a:pt x="4712" y="4841"/>
                    <a:pt x="4925" y="4483"/>
                    <a:pt x="4946" y="4069"/>
                  </a:cubicBezTo>
                  <a:cubicBezTo>
                    <a:pt x="4950" y="3989"/>
                    <a:pt x="4954" y="3909"/>
                    <a:pt x="4956" y="3829"/>
                  </a:cubicBezTo>
                  <a:cubicBezTo>
                    <a:pt x="5214" y="3766"/>
                    <a:pt x="5407" y="3533"/>
                    <a:pt x="5407" y="3255"/>
                  </a:cubicBezTo>
                  <a:cubicBezTo>
                    <a:pt x="5407" y="2975"/>
                    <a:pt x="5209" y="2738"/>
                    <a:pt x="4947" y="2677"/>
                  </a:cubicBezTo>
                  <a:cubicBezTo>
                    <a:pt x="4931" y="2364"/>
                    <a:pt x="4906" y="2052"/>
                    <a:pt x="4869" y="1740"/>
                  </a:cubicBezTo>
                  <a:cubicBezTo>
                    <a:pt x="5167" y="1421"/>
                    <a:pt x="5402" y="1065"/>
                    <a:pt x="5475" y="803"/>
                  </a:cubicBezTo>
                  <a:cubicBezTo>
                    <a:pt x="5525" y="630"/>
                    <a:pt x="5510" y="491"/>
                    <a:pt x="5433" y="389"/>
                  </a:cubicBezTo>
                  <a:cubicBezTo>
                    <a:pt x="5361" y="296"/>
                    <a:pt x="5265" y="247"/>
                    <a:pt x="5151" y="245"/>
                  </a:cubicBezTo>
                  <a:cubicBezTo>
                    <a:pt x="5022" y="245"/>
                    <a:pt x="4885" y="314"/>
                    <a:pt x="4765" y="403"/>
                  </a:cubicBezTo>
                  <a:cubicBezTo>
                    <a:pt x="4764" y="317"/>
                    <a:pt x="4746" y="233"/>
                    <a:pt x="4703" y="163"/>
                  </a:cubicBezTo>
                  <a:cubicBezTo>
                    <a:pt x="4657" y="89"/>
                    <a:pt x="4560" y="0"/>
                    <a:pt x="4371" y="0"/>
                  </a:cubicBezTo>
                  <a:cubicBezTo>
                    <a:pt x="4140" y="0"/>
                    <a:pt x="3954" y="122"/>
                    <a:pt x="3818" y="269"/>
                  </a:cubicBezTo>
                  <a:cubicBezTo>
                    <a:pt x="3803" y="217"/>
                    <a:pt x="3782" y="170"/>
                    <a:pt x="3751" y="130"/>
                  </a:cubicBezTo>
                  <a:cubicBezTo>
                    <a:pt x="3686" y="45"/>
                    <a:pt x="3591" y="0"/>
                    <a:pt x="347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4"/>
            <p:cNvSpPr/>
            <p:nvPr/>
          </p:nvSpPr>
          <p:spPr>
            <a:xfrm>
              <a:off x="1597325" y="3790375"/>
              <a:ext cx="9275" cy="13775"/>
            </a:xfrm>
            <a:custGeom>
              <a:avLst/>
              <a:gdLst/>
              <a:ahLst/>
              <a:cxnLst/>
              <a:rect l="l" t="t" r="r" b="b"/>
              <a:pathLst>
                <a:path w="371" h="551" extrusionOk="0">
                  <a:moveTo>
                    <a:pt x="186" y="0"/>
                  </a:moveTo>
                  <a:cubicBezTo>
                    <a:pt x="83" y="0"/>
                    <a:pt x="1" y="124"/>
                    <a:pt x="1" y="276"/>
                  </a:cubicBezTo>
                  <a:cubicBezTo>
                    <a:pt x="1" y="427"/>
                    <a:pt x="84" y="551"/>
                    <a:pt x="186" y="551"/>
                  </a:cubicBezTo>
                  <a:cubicBezTo>
                    <a:pt x="286" y="551"/>
                    <a:pt x="371" y="427"/>
                    <a:pt x="371" y="276"/>
                  </a:cubicBezTo>
                  <a:cubicBezTo>
                    <a:pt x="371" y="124"/>
                    <a:pt x="286" y="0"/>
                    <a:pt x="1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4"/>
            <p:cNvSpPr/>
            <p:nvPr/>
          </p:nvSpPr>
          <p:spPr>
            <a:xfrm>
              <a:off x="1644550" y="3790375"/>
              <a:ext cx="9275" cy="13775"/>
            </a:xfrm>
            <a:custGeom>
              <a:avLst/>
              <a:gdLst/>
              <a:ahLst/>
              <a:cxnLst/>
              <a:rect l="l" t="t" r="r" b="b"/>
              <a:pathLst>
                <a:path w="371" h="551" extrusionOk="0">
                  <a:moveTo>
                    <a:pt x="186" y="0"/>
                  </a:moveTo>
                  <a:cubicBezTo>
                    <a:pt x="83" y="0"/>
                    <a:pt x="1" y="124"/>
                    <a:pt x="1" y="276"/>
                  </a:cubicBezTo>
                  <a:cubicBezTo>
                    <a:pt x="1" y="427"/>
                    <a:pt x="84" y="551"/>
                    <a:pt x="186" y="551"/>
                  </a:cubicBezTo>
                  <a:cubicBezTo>
                    <a:pt x="288" y="551"/>
                    <a:pt x="371" y="427"/>
                    <a:pt x="371" y="276"/>
                  </a:cubicBezTo>
                  <a:cubicBezTo>
                    <a:pt x="371" y="124"/>
                    <a:pt x="289" y="0"/>
                    <a:pt x="1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4"/>
            <p:cNvSpPr/>
            <p:nvPr/>
          </p:nvSpPr>
          <p:spPr>
            <a:xfrm>
              <a:off x="1696250" y="3719125"/>
              <a:ext cx="114175" cy="251875"/>
            </a:xfrm>
            <a:custGeom>
              <a:avLst/>
              <a:gdLst/>
              <a:ahLst/>
              <a:cxnLst/>
              <a:rect l="l" t="t" r="r" b="b"/>
              <a:pathLst>
                <a:path w="4567" h="10075" extrusionOk="0">
                  <a:moveTo>
                    <a:pt x="2946" y="296"/>
                  </a:moveTo>
                  <a:lnTo>
                    <a:pt x="2946" y="522"/>
                  </a:lnTo>
                  <a:lnTo>
                    <a:pt x="2738" y="522"/>
                  </a:lnTo>
                  <a:lnTo>
                    <a:pt x="2738" y="296"/>
                  </a:lnTo>
                  <a:close/>
                  <a:moveTo>
                    <a:pt x="3544" y="1750"/>
                  </a:moveTo>
                  <a:cubicBezTo>
                    <a:pt x="3547" y="1750"/>
                    <a:pt x="3549" y="1753"/>
                    <a:pt x="3549" y="1755"/>
                  </a:cubicBezTo>
                  <a:lnTo>
                    <a:pt x="3549" y="3385"/>
                  </a:lnTo>
                  <a:cubicBezTo>
                    <a:pt x="3549" y="3388"/>
                    <a:pt x="3547" y="3390"/>
                    <a:pt x="3544" y="3390"/>
                  </a:cubicBezTo>
                  <a:lnTo>
                    <a:pt x="3094" y="3390"/>
                  </a:lnTo>
                  <a:lnTo>
                    <a:pt x="3110" y="3310"/>
                  </a:lnTo>
                  <a:cubicBezTo>
                    <a:pt x="3120" y="3267"/>
                    <a:pt x="3109" y="3224"/>
                    <a:pt x="3080" y="3189"/>
                  </a:cubicBezTo>
                  <a:cubicBezTo>
                    <a:pt x="3052" y="3154"/>
                    <a:pt x="3011" y="3134"/>
                    <a:pt x="2966" y="3134"/>
                  </a:cubicBezTo>
                  <a:lnTo>
                    <a:pt x="1242" y="3134"/>
                  </a:lnTo>
                  <a:cubicBezTo>
                    <a:pt x="1198" y="3134"/>
                    <a:pt x="1156" y="3154"/>
                    <a:pt x="1127" y="3189"/>
                  </a:cubicBezTo>
                  <a:cubicBezTo>
                    <a:pt x="1099" y="3224"/>
                    <a:pt x="1088" y="3267"/>
                    <a:pt x="1096" y="3311"/>
                  </a:cubicBezTo>
                  <a:lnTo>
                    <a:pt x="1112" y="3390"/>
                  </a:lnTo>
                  <a:lnTo>
                    <a:pt x="1023" y="3390"/>
                  </a:lnTo>
                  <a:cubicBezTo>
                    <a:pt x="1020" y="3390"/>
                    <a:pt x="1018" y="3388"/>
                    <a:pt x="1018" y="3385"/>
                  </a:cubicBezTo>
                  <a:lnTo>
                    <a:pt x="1018" y="1755"/>
                  </a:lnTo>
                  <a:cubicBezTo>
                    <a:pt x="1018" y="1753"/>
                    <a:pt x="1020" y="1750"/>
                    <a:pt x="1023" y="1750"/>
                  </a:cubicBezTo>
                  <a:close/>
                  <a:moveTo>
                    <a:pt x="4081" y="819"/>
                  </a:moveTo>
                  <a:cubicBezTo>
                    <a:pt x="4185" y="819"/>
                    <a:pt x="4271" y="906"/>
                    <a:pt x="4271" y="1010"/>
                  </a:cubicBezTo>
                  <a:lnTo>
                    <a:pt x="4272" y="3733"/>
                  </a:lnTo>
                  <a:cubicBezTo>
                    <a:pt x="4272" y="3838"/>
                    <a:pt x="4185" y="3922"/>
                    <a:pt x="4082" y="3922"/>
                  </a:cubicBezTo>
                  <a:lnTo>
                    <a:pt x="2990" y="3922"/>
                  </a:lnTo>
                  <a:lnTo>
                    <a:pt x="3037" y="3686"/>
                  </a:lnTo>
                  <a:lnTo>
                    <a:pt x="3544" y="3686"/>
                  </a:lnTo>
                  <a:cubicBezTo>
                    <a:pt x="3710" y="3686"/>
                    <a:pt x="3845" y="3551"/>
                    <a:pt x="3845" y="3385"/>
                  </a:cubicBezTo>
                  <a:lnTo>
                    <a:pt x="3845" y="1755"/>
                  </a:lnTo>
                  <a:cubicBezTo>
                    <a:pt x="3845" y="1590"/>
                    <a:pt x="3710" y="1455"/>
                    <a:pt x="3544" y="1455"/>
                  </a:cubicBezTo>
                  <a:lnTo>
                    <a:pt x="1023" y="1455"/>
                  </a:lnTo>
                  <a:cubicBezTo>
                    <a:pt x="858" y="1455"/>
                    <a:pt x="723" y="1590"/>
                    <a:pt x="723" y="1755"/>
                  </a:cubicBezTo>
                  <a:lnTo>
                    <a:pt x="723" y="3385"/>
                  </a:lnTo>
                  <a:cubicBezTo>
                    <a:pt x="723" y="3551"/>
                    <a:pt x="858" y="3686"/>
                    <a:pt x="1023" y="3686"/>
                  </a:cubicBezTo>
                  <a:lnTo>
                    <a:pt x="1171" y="3686"/>
                  </a:lnTo>
                  <a:lnTo>
                    <a:pt x="1217" y="3922"/>
                  </a:lnTo>
                  <a:lnTo>
                    <a:pt x="487" y="3922"/>
                  </a:lnTo>
                  <a:cubicBezTo>
                    <a:pt x="381" y="3922"/>
                    <a:pt x="297" y="3837"/>
                    <a:pt x="297" y="3733"/>
                  </a:cubicBezTo>
                  <a:lnTo>
                    <a:pt x="297" y="1010"/>
                  </a:lnTo>
                  <a:cubicBezTo>
                    <a:pt x="297" y="905"/>
                    <a:pt x="383" y="819"/>
                    <a:pt x="487" y="819"/>
                  </a:cubicBezTo>
                  <a:close/>
                  <a:moveTo>
                    <a:pt x="2788" y="3430"/>
                  </a:moveTo>
                  <a:lnTo>
                    <a:pt x="2469" y="5040"/>
                  </a:lnTo>
                  <a:lnTo>
                    <a:pt x="1741" y="5040"/>
                  </a:lnTo>
                  <a:lnTo>
                    <a:pt x="1423" y="3430"/>
                  </a:lnTo>
                  <a:close/>
                  <a:moveTo>
                    <a:pt x="2590" y="1"/>
                  </a:moveTo>
                  <a:cubicBezTo>
                    <a:pt x="2509" y="1"/>
                    <a:pt x="2442" y="66"/>
                    <a:pt x="2442" y="149"/>
                  </a:cubicBezTo>
                  <a:lnTo>
                    <a:pt x="2442" y="522"/>
                  </a:lnTo>
                  <a:lnTo>
                    <a:pt x="487" y="522"/>
                  </a:lnTo>
                  <a:cubicBezTo>
                    <a:pt x="220" y="522"/>
                    <a:pt x="1" y="741"/>
                    <a:pt x="1" y="1008"/>
                  </a:cubicBezTo>
                  <a:lnTo>
                    <a:pt x="1" y="3731"/>
                  </a:lnTo>
                  <a:cubicBezTo>
                    <a:pt x="1" y="3998"/>
                    <a:pt x="220" y="4217"/>
                    <a:pt x="487" y="4217"/>
                  </a:cubicBezTo>
                  <a:lnTo>
                    <a:pt x="1275" y="4217"/>
                  </a:lnTo>
                  <a:lnTo>
                    <a:pt x="1471" y="5215"/>
                  </a:lnTo>
                  <a:cubicBezTo>
                    <a:pt x="1486" y="5284"/>
                    <a:pt x="1547" y="5334"/>
                    <a:pt x="1618" y="5334"/>
                  </a:cubicBezTo>
                  <a:lnTo>
                    <a:pt x="2441" y="5334"/>
                  </a:lnTo>
                  <a:lnTo>
                    <a:pt x="2441" y="9927"/>
                  </a:lnTo>
                  <a:cubicBezTo>
                    <a:pt x="2441" y="10008"/>
                    <a:pt x="2506" y="10075"/>
                    <a:pt x="2588" y="10075"/>
                  </a:cubicBezTo>
                  <a:lnTo>
                    <a:pt x="3092" y="10075"/>
                  </a:lnTo>
                  <a:cubicBezTo>
                    <a:pt x="3173" y="10075"/>
                    <a:pt x="3240" y="10009"/>
                    <a:pt x="3240" y="9927"/>
                  </a:cubicBezTo>
                  <a:lnTo>
                    <a:pt x="3240" y="8558"/>
                  </a:lnTo>
                  <a:cubicBezTo>
                    <a:pt x="3240" y="8477"/>
                    <a:pt x="3176" y="8410"/>
                    <a:pt x="3092" y="8410"/>
                  </a:cubicBezTo>
                  <a:cubicBezTo>
                    <a:pt x="3012" y="8410"/>
                    <a:pt x="2945" y="8476"/>
                    <a:pt x="2945" y="8558"/>
                  </a:cubicBezTo>
                  <a:lnTo>
                    <a:pt x="2945" y="9781"/>
                  </a:lnTo>
                  <a:lnTo>
                    <a:pt x="2736" y="9781"/>
                  </a:lnTo>
                  <a:lnTo>
                    <a:pt x="2736" y="5200"/>
                  </a:lnTo>
                  <a:lnTo>
                    <a:pt x="2931" y="4217"/>
                  </a:lnTo>
                  <a:lnTo>
                    <a:pt x="2945" y="4217"/>
                  </a:lnTo>
                  <a:lnTo>
                    <a:pt x="2945" y="7968"/>
                  </a:lnTo>
                  <a:cubicBezTo>
                    <a:pt x="2945" y="8049"/>
                    <a:pt x="3010" y="8116"/>
                    <a:pt x="3092" y="8116"/>
                  </a:cubicBezTo>
                  <a:cubicBezTo>
                    <a:pt x="3173" y="8116"/>
                    <a:pt x="3240" y="8050"/>
                    <a:pt x="3240" y="7968"/>
                  </a:cubicBezTo>
                  <a:lnTo>
                    <a:pt x="3240" y="4217"/>
                  </a:lnTo>
                  <a:lnTo>
                    <a:pt x="4080" y="4217"/>
                  </a:lnTo>
                  <a:cubicBezTo>
                    <a:pt x="4347" y="4217"/>
                    <a:pt x="4566" y="3998"/>
                    <a:pt x="4566" y="3731"/>
                  </a:cubicBezTo>
                  <a:lnTo>
                    <a:pt x="4566" y="1008"/>
                  </a:lnTo>
                  <a:cubicBezTo>
                    <a:pt x="4567" y="741"/>
                    <a:pt x="4349" y="522"/>
                    <a:pt x="4082" y="522"/>
                  </a:cubicBezTo>
                  <a:lnTo>
                    <a:pt x="3242" y="522"/>
                  </a:lnTo>
                  <a:lnTo>
                    <a:pt x="3242" y="149"/>
                  </a:lnTo>
                  <a:cubicBezTo>
                    <a:pt x="3242" y="67"/>
                    <a:pt x="3177" y="1"/>
                    <a:pt x="30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4"/>
            <p:cNvSpPr/>
            <p:nvPr/>
          </p:nvSpPr>
          <p:spPr>
            <a:xfrm>
              <a:off x="1686475" y="3883050"/>
              <a:ext cx="59925" cy="59900"/>
            </a:xfrm>
            <a:custGeom>
              <a:avLst/>
              <a:gdLst/>
              <a:ahLst/>
              <a:cxnLst/>
              <a:rect l="l" t="t" r="r" b="b"/>
              <a:pathLst>
                <a:path w="2397" h="2396" extrusionOk="0">
                  <a:moveTo>
                    <a:pt x="1402" y="319"/>
                  </a:moveTo>
                  <a:lnTo>
                    <a:pt x="1402" y="319"/>
                  </a:lnTo>
                  <a:cubicBezTo>
                    <a:pt x="1561" y="355"/>
                    <a:pt x="1713" y="436"/>
                    <a:pt x="1837" y="560"/>
                  </a:cubicBezTo>
                  <a:cubicBezTo>
                    <a:pt x="1959" y="683"/>
                    <a:pt x="2042" y="833"/>
                    <a:pt x="2081" y="996"/>
                  </a:cubicBezTo>
                  <a:cubicBezTo>
                    <a:pt x="1916" y="958"/>
                    <a:pt x="1765" y="875"/>
                    <a:pt x="1643" y="755"/>
                  </a:cubicBezTo>
                  <a:cubicBezTo>
                    <a:pt x="1522" y="633"/>
                    <a:pt x="1439" y="482"/>
                    <a:pt x="1402" y="319"/>
                  </a:cubicBezTo>
                  <a:close/>
                  <a:moveTo>
                    <a:pt x="1098" y="300"/>
                  </a:moveTo>
                  <a:cubicBezTo>
                    <a:pt x="1136" y="550"/>
                    <a:pt x="1254" y="781"/>
                    <a:pt x="1435" y="962"/>
                  </a:cubicBezTo>
                  <a:cubicBezTo>
                    <a:pt x="1616" y="1143"/>
                    <a:pt x="1847" y="1261"/>
                    <a:pt x="2097" y="1300"/>
                  </a:cubicBezTo>
                  <a:cubicBezTo>
                    <a:pt x="2081" y="1454"/>
                    <a:pt x="2024" y="1599"/>
                    <a:pt x="1933" y="1724"/>
                  </a:cubicBezTo>
                  <a:lnTo>
                    <a:pt x="673" y="464"/>
                  </a:lnTo>
                  <a:cubicBezTo>
                    <a:pt x="801" y="372"/>
                    <a:pt x="947" y="318"/>
                    <a:pt x="1098" y="300"/>
                  </a:cubicBezTo>
                  <a:close/>
                  <a:moveTo>
                    <a:pt x="318" y="1400"/>
                  </a:moveTo>
                  <a:lnTo>
                    <a:pt x="318" y="1400"/>
                  </a:lnTo>
                  <a:cubicBezTo>
                    <a:pt x="482" y="1439"/>
                    <a:pt x="633" y="1522"/>
                    <a:pt x="755" y="1642"/>
                  </a:cubicBezTo>
                  <a:cubicBezTo>
                    <a:pt x="875" y="1763"/>
                    <a:pt x="960" y="1915"/>
                    <a:pt x="997" y="2078"/>
                  </a:cubicBezTo>
                  <a:cubicBezTo>
                    <a:pt x="837" y="2042"/>
                    <a:pt x="684" y="1961"/>
                    <a:pt x="561" y="1837"/>
                  </a:cubicBezTo>
                  <a:cubicBezTo>
                    <a:pt x="438" y="1716"/>
                    <a:pt x="355" y="1565"/>
                    <a:pt x="318" y="1400"/>
                  </a:cubicBezTo>
                  <a:close/>
                  <a:moveTo>
                    <a:pt x="464" y="672"/>
                  </a:moveTo>
                  <a:lnTo>
                    <a:pt x="1726" y="1933"/>
                  </a:lnTo>
                  <a:cubicBezTo>
                    <a:pt x="1597" y="2025"/>
                    <a:pt x="1450" y="2079"/>
                    <a:pt x="1300" y="2097"/>
                  </a:cubicBezTo>
                  <a:cubicBezTo>
                    <a:pt x="1261" y="1847"/>
                    <a:pt x="1145" y="1615"/>
                    <a:pt x="963" y="1434"/>
                  </a:cubicBezTo>
                  <a:cubicBezTo>
                    <a:pt x="782" y="1253"/>
                    <a:pt x="550" y="1136"/>
                    <a:pt x="301" y="1097"/>
                  </a:cubicBezTo>
                  <a:cubicBezTo>
                    <a:pt x="318" y="943"/>
                    <a:pt x="374" y="798"/>
                    <a:pt x="464" y="672"/>
                  </a:cubicBezTo>
                  <a:close/>
                  <a:moveTo>
                    <a:pt x="1199" y="0"/>
                  </a:moveTo>
                  <a:cubicBezTo>
                    <a:pt x="892" y="0"/>
                    <a:pt x="585" y="117"/>
                    <a:pt x="351" y="350"/>
                  </a:cubicBezTo>
                  <a:cubicBezTo>
                    <a:pt x="124" y="577"/>
                    <a:pt x="0" y="878"/>
                    <a:pt x="0" y="1198"/>
                  </a:cubicBezTo>
                  <a:cubicBezTo>
                    <a:pt x="0" y="1518"/>
                    <a:pt x="124" y="1818"/>
                    <a:pt x="351" y="2044"/>
                  </a:cubicBezTo>
                  <a:cubicBezTo>
                    <a:pt x="585" y="2279"/>
                    <a:pt x="893" y="2396"/>
                    <a:pt x="1198" y="2396"/>
                  </a:cubicBezTo>
                  <a:cubicBezTo>
                    <a:pt x="1506" y="2396"/>
                    <a:pt x="1813" y="2279"/>
                    <a:pt x="2046" y="2044"/>
                  </a:cubicBezTo>
                  <a:cubicBezTo>
                    <a:pt x="2272" y="1818"/>
                    <a:pt x="2396" y="1518"/>
                    <a:pt x="2396" y="1198"/>
                  </a:cubicBezTo>
                  <a:cubicBezTo>
                    <a:pt x="2396" y="878"/>
                    <a:pt x="2272" y="577"/>
                    <a:pt x="2046" y="350"/>
                  </a:cubicBezTo>
                  <a:cubicBezTo>
                    <a:pt x="1812" y="117"/>
                    <a:pt x="1505" y="0"/>
                    <a:pt x="119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Google Shape;709;p44">
            <a:extLst>
              <a:ext uri="{FF2B5EF4-FFF2-40B4-BE49-F238E27FC236}">
                <a16:creationId xmlns:a16="http://schemas.microsoft.com/office/drawing/2014/main" id="{D28300B8-71AE-D707-1EBE-CBD0841C9894}"/>
              </a:ext>
            </a:extLst>
          </p:cNvPr>
          <p:cNvSpPr/>
          <p:nvPr/>
        </p:nvSpPr>
        <p:spPr>
          <a:xfrm>
            <a:off x="2862311" y="1745731"/>
            <a:ext cx="651000" cy="651000"/>
          </a:xfrm>
          <a:prstGeom prst="rect">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 name="Google Shape;711;p44">
            <a:extLst>
              <a:ext uri="{FF2B5EF4-FFF2-40B4-BE49-F238E27FC236}">
                <a16:creationId xmlns:a16="http://schemas.microsoft.com/office/drawing/2014/main" id="{AB0BE8B8-DD2F-CBEE-2284-C934FB3872BF}"/>
              </a:ext>
            </a:extLst>
          </p:cNvPr>
          <p:cNvGrpSpPr/>
          <p:nvPr/>
        </p:nvGrpSpPr>
        <p:grpSpPr>
          <a:xfrm>
            <a:off x="3031254" y="1924862"/>
            <a:ext cx="313113" cy="310341"/>
            <a:chOff x="1556275" y="3719125"/>
            <a:chExt cx="254150" cy="251900"/>
          </a:xfrm>
        </p:grpSpPr>
        <p:sp>
          <p:nvSpPr>
            <p:cNvPr id="4" name="Google Shape;712;p44">
              <a:extLst>
                <a:ext uri="{FF2B5EF4-FFF2-40B4-BE49-F238E27FC236}">
                  <a16:creationId xmlns:a16="http://schemas.microsoft.com/office/drawing/2014/main" id="{FE13F117-1A7A-9CCD-04CF-42E4BF1D67CB}"/>
                </a:ext>
              </a:extLst>
            </p:cNvPr>
            <p:cNvSpPr/>
            <p:nvPr/>
          </p:nvSpPr>
          <p:spPr>
            <a:xfrm>
              <a:off x="1610975" y="3817150"/>
              <a:ext cx="29200" cy="14000"/>
            </a:xfrm>
            <a:custGeom>
              <a:avLst/>
              <a:gdLst/>
              <a:ahLst/>
              <a:cxnLst/>
              <a:rect l="l" t="t" r="r" b="b"/>
              <a:pathLst>
                <a:path w="1168" h="560" extrusionOk="0">
                  <a:moveTo>
                    <a:pt x="169" y="1"/>
                  </a:moveTo>
                  <a:cubicBezTo>
                    <a:pt x="148" y="1"/>
                    <a:pt x="126" y="5"/>
                    <a:pt x="106" y="15"/>
                  </a:cubicBezTo>
                  <a:cubicBezTo>
                    <a:pt x="32" y="50"/>
                    <a:pt x="1" y="139"/>
                    <a:pt x="37" y="213"/>
                  </a:cubicBezTo>
                  <a:cubicBezTo>
                    <a:pt x="136" y="424"/>
                    <a:pt x="351" y="559"/>
                    <a:pt x="586" y="559"/>
                  </a:cubicBezTo>
                  <a:cubicBezTo>
                    <a:pt x="819" y="559"/>
                    <a:pt x="1034" y="424"/>
                    <a:pt x="1134" y="213"/>
                  </a:cubicBezTo>
                  <a:cubicBezTo>
                    <a:pt x="1168" y="139"/>
                    <a:pt x="1137" y="50"/>
                    <a:pt x="1062" y="15"/>
                  </a:cubicBezTo>
                  <a:cubicBezTo>
                    <a:pt x="1042" y="6"/>
                    <a:pt x="1021" y="2"/>
                    <a:pt x="1000" y="2"/>
                  </a:cubicBezTo>
                  <a:cubicBezTo>
                    <a:pt x="944" y="2"/>
                    <a:pt x="891" y="32"/>
                    <a:pt x="866" y="85"/>
                  </a:cubicBezTo>
                  <a:cubicBezTo>
                    <a:pt x="814" y="193"/>
                    <a:pt x="704" y="264"/>
                    <a:pt x="584" y="264"/>
                  </a:cubicBezTo>
                  <a:cubicBezTo>
                    <a:pt x="464" y="264"/>
                    <a:pt x="354" y="194"/>
                    <a:pt x="303" y="85"/>
                  </a:cubicBezTo>
                  <a:cubicBezTo>
                    <a:pt x="278" y="33"/>
                    <a:pt x="224" y="1"/>
                    <a:pt x="1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713;p44">
              <a:extLst>
                <a:ext uri="{FF2B5EF4-FFF2-40B4-BE49-F238E27FC236}">
                  <a16:creationId xmlns:a16="http://schemas.microsoft.com/office/drawing/2014/main" id="{9FBFA23E-9EDE-F2F5-499B-C687C7162031}"/>
                </a:ext>
              </a:extLst>
            </p:cNvPr>
            <p:cNvSpPr/>
            <p:nvPr/>
          </p:nvSpPr>
          <p:spPr>
            <a:xfrm>
              <a:off x="1556275" y="3719775"/>
              <a:ext cx="163025" cy="251250"/>
            </a:xfrm>
            <a:custGeom>
              <a:avLst/>
              <a:gdLst/>
              <a:ahLst/>
              <a:cxnLst/>
              <a:rect l="l" t="t" r="r" b="b"/>
              <a:pathLst>
                <a:path w="6521" h="10050" extrusionOk="0">
                  <a:moveTo>
                    <a:pt x="4370" y="299"/>
                  </a:moveTo>
                  <a:cubicBezTo>
                    <a:pt x="4414" y="299"/>
                    <a:pt x="4441" y="308"/>
                    <a:pt x="4451" y="324"/>
                  </a:cubicBezTo>
                  <a:cubicBezTo>
                    <a:pt x="4498" y="400"/>
                    <a:pt x="4438" y="648"/>
                    <a:pt x="4354" y="824"/>
                  </a:cubicBezTo>
                  <a:cubicBezTo>
                    <a:pt x="4323" y="892"/>
                    <a:pt x="4345" y="973"/>
                    <a:pt x="4410" y="1013"/>
                  </a:cubicBezTo>
                  <a:cubicBezTo>
                    <a:pt x="4434" y="1028"/>
                    <a:pt x="4461" y="1036"/>
                    <a:pt x="4487" y="1036"/>
                  </a:cubicBezTo>
                  <a:cubicBezTo>
                    <a:pt x="4532" y="1036"/>
                    <a:pt x="4575" y="1016"/>
                    <a:pt x="4603" y="978"/>
                  </a:cubicBezTo>
                  <a:cubicBezTo>
                    <a:pt x="4740" y="804"/>
                    <a:pt x="5007" y="545"/>
                    <a:pt x="5147" y="545"/>
                  </a:cubicBezTo>
                  <a:cubicBezTo>
                    <a:pt x="5162" y="545"/>
                    <a:pt x="5177" y="547"/>
                    <a:pt x="5197" y="573"/>
                  </a:cubicBezTo>
                  <a:cubicBezTo>
                    <a:pt x="5209" y="591"/>
                    <a:pt x="5214" y="639"/>
                    <a:pt x="5190" y="726"/>
                  </a:cubicBezTo>
                  <a:cubicBezTo>
                    <a:pt x="5065" y="1168"/>
                    <a:pt x="4351" y="1970"/>
                    <a:pt x="3793" y="2186"/>
                  </a:cubicBezTo>
                  <a:cubicBezTo>
                    <a:pt x="3545" y="2282"/>
                    <a:pt x="3268" y="2327"/>
                    <a:pt x="2993" y="2327"/>
                  </a:cubicBezTo>
                  <a:cubicBezTo>
                    <a:pt x="2460" y="2327"/>
                    <a:pt x="1932" y="2156"/>
                    <a:pt x="1623" y="1847"/>
                  </a:cubicBezTo>
                  <a:cubicBezTo>
                    <a:pt x="1594" y="1819"/>
                    <a:pt x="1557" y="1804"/>
                    <a:pt x="1518" y="1804"/>
                  </a:cubicBezTo>
                  <a:cubicBezTo>
                    <a:pt x="1503" y="1804"/>
                    <a:pt x="1487" y="1807"/>
                    <a:pt x="1472" y="1811"/>
                  </a:cubicBezTo>
                  <a:cubicBezTo>
                    <a:pt x="1419" y="1830"/>
                    <a:pt x="1381" y="1874"/>
                    <a:pt x="1373" y="1930"/>
                  </a:cubicBezTo>
                  <a:cubicBezTo>
                    <a:pt x="1372" y="1938"/>
                    <a:pt x="1260" y="2666"/>
                    <a:pt x="740" y="2666"/>
                  </a:cubicBezTo>
                  <a:lnTo>
                    <a:pt x="730" y="2666"/>
                  </a:lnTo>
                  <a:cubicBezTo>
                    <a:pt x="669" y="2666"/>
                    <a:pt x="610" y="2675"/>
                    <a:pt x="554" y="2694"/>
                  </a:cubicBezTo>
                  <a:cubicBezTo>
                    <a:pt x="408" y="2062"/>
                    <a:pt x="270" y="1143"/>
                    <a:pt x="620" y="858"/>
                  </a:cubicBezTo>
                  <a:cubicBezTo>
                    <a:pt x="702" y="791"/>
                    <a:pt x="801" y="770"/>
                    <a:pt x="897" y="770"/>
                  </a:cubicBezTo>
                  <a:cubicBezTo>
                    <a:pt x="1080" y="770"/>
                    <a:pt x="1250" y="850"/>
                    <a:pt x="1253" y="851"/>
                  </a:cubicBezTo>
                  <a:cubicBezTo>
                    <a:pt x="1274" y="861"/>
                    <a:pt x="1296" y="866"/>
                    <a:pt x="1318" y="866"/>
                  </a:cubicBezTo>
                  <a:cubicBezTo>
                    <a:pt x="1372" y="866"/>
                    <a:pt x="1423" y="837"/>
                    <a:pt x="1449" y="787"/>
                  </a:cubicBezTo>
                  <a:cubicBezTo>
                    <a:pt x="1563" y="566"/>
                    <a:pt x="1727" y="444"/>
                    <a:pt x="1947" y="416"/>
                  </a:cubicBezTo>
                  <a:cubicBezTo>
                    <a:pt x="1963" y="413"/>
                    <a:pt x="1980" y="412"/>
                    <a:pt x="1997" y="411"/>
                  </a:cubicBezTo>
                  <a:lnTo>
                    <a:pt x="2005" y="411"/>
                  </a:lnTo>
                  <a:cubicBezTo>
                    <a:pt x="2020" y="410"/>
                    <a:pt x="2035" y="409"/>
                    <a:pt x="2051" y="409"/>
                  </a:cubicBezTo>
                  <a:cubicBezTo>
                    <a:pt x="2166" y="409"/>
                    <a:pt x="2292" y="432"/>
                    <a:pt x="2429" y="475"/>
                  </a:cubicBezTo>
                  <a:cubicBezTo>
                    <a:pt x="2473" y="490"/>
                    <a:pt x="2520" y="506"/>
                    <a:pt x="2565" y="526"/>
                  </a:cubicBezTo>
                  <a:cubicBezTo>
                    <a:pt x="2640" y="557"/>
                    <a:pt x="2705" y="588"/>
                    <a:pt x="2758" y="616"/>
                  </a:cubicBezTo>
                  <a:cubicBezTo>
                    <a:pt x="2630" y="782"/>
                    <a:pt x="2498" y="936"/>
                    <a:pt x="2364" y="985"/>
                  </a:cubicBezTo>
                  <a:cubicBezTo>
                    <a:pt x="2288" y="1013"/>
                    <a:pt x="2249" y="1098"/>
                    <a:pt x="2277" y="1174"/>
                  </a:cubicBezTo>
                  <a:cubicBezTo>
                    <a:pt x="2300" y="1233"/>
                    <a:pt x="2356" y="1271"/>
                    <a:pt x="2415" y="1271"/>
                  </a:cubicBezTo>
                  <a:cubicBezTo>
                    <a:pt x="2432" y="1271"/>
                    <a:pt x="2449" y="1268"/>
                    <a:pt x="2466" y="1261"/>
                  </a:cubicBezTo>
                  <a:cubicBezTo>
                    <a:pt x="2708" y="1173"/>
                    <a:pt x="2892" y="930"/>
                    <a:pt x="3068" y="695"/>
                  </a:cubicBezTo>
                  <a:cubicBezTo>
                    <a:pt x="3202" y="519"/>
                    <a:pt x="3366" y="299"/>
                    <a:pt x="3476" y="299"/>
                  </a:cubicBezTo>
                  <a:cubicBezTo>
                    <a:pt x="3504" y="299"/>
                    <a:pt x="3510" y="306"/>
                    <a:pt x="3514" y="311"/>
                  </a:cubicBezTo>
                  <a:cubicBezTo>
                    <a:pt x="3571" y="386"/>
                    <a:pt x="3543" y="632"/>
                    <a:pt x="3502" y="781"/>
                  </a:cubicBezTo>
                  <a:cubicBezTo>
                    <a:pt x="3481" y="856"/>
                    <a:pt x="3525" y="936"/>
                    <a:pt x="3599" y="961"/>
                  </a:cubicBezTo>
                  <a:cubicBezTo>
                    <a:pt x="3614" y="966"/>
                    <a:pt x="3629" y="968"/>
                    <a:pt x="3644" y="968"/>
                  </a:cubicBezTo>
                  <a:cubicBezTo>
                    <a:pt x="3704" y="968"/>
                    <a:pt x="3760" y="932"/>
                    <a:pt x="3783" y="871"/>
                  </a:cubicBezTo>
                  <a:cubicBezTo>
                    <a:pt x="3785" y="866"/>
                    <a:pt x="4010" y="299"/>
                    <a:pt x="4370" y="299"/>
                  </a:cubicBezTo>
                  <a:close/>
                  <a:moveTo>
                    <a:pt x="4959" y="2996"/>
                  </a:moveTo>
                  <a:cubicBezTo>
                    <a:pt x="5049" y="3049"/>
                    <a:pt x="5110" y="3144"/>
                    <a:pt x="5110" y="3256"/>
                  </a:cubicBezTo>
                  <a:cubicBezTo>
                    <a:pt x="5110" y="3365"/>
                    <a:pt x="5052" y="3461"/>
                    <a:pt x="4962" y="3512"/>
                  </a:cubicBezTo>
                  <a:cubicBezTo>
                    <a:pt x="4963" y="3342"/>
                    <a:pt x="4962" y="3169"/>
                    <a:pt x="4959" y="2996"/>
                  </a:cubicBezTo>
                  <a:close/>
                  <a:moveTo>
                    <a:pt x="585" y="2998"/>
                  </a:moveTo>
                  <a:cubicBezTo>
                    <a:pt x="581" y="3169"/>
                    <a:pt x="580" y="3342"/>
                    <a:pt x="581" y="3513"/>
                  </a:cubicBezTo>
                  <a:cubicBezTo>
                    <a:pt x="494" y="3461"/>
                    <a:pt x="434" y="3365"/>
                    <a:pt x="434" y="3256"/>
                  </a:cubicBezTo>
                  <a:cubicBezTo>
                    <a:pt x="434" y="3146"/>
                    <a:pt x="495" y="3048"/>
                    <a:pt x="585" y="2998"/>
                  </a:cubicBezTo>
                  <a:close/>
                  <a:moveTo>
                    <a:pt x="4599" y="2005"/>
                  </a:moveTo>
                  <a:cubicBezTo>
                    <a:pt x="4667" y="2686"/>
                    <a:pt x="4684" y="3374"/>
                    <a:pt x="4649" y="4054"/>
                  </a:cubicBezTo>
                  <a:cubicBezTo>
                    <a:pt x="4625" y="4565"/>
                    <a:pt x="4220" y="4968"/>
                    <a:pt x="3708" y="4992"/>
                  </a:cubicBezTo>
                  <a:cubicBezTo>
                    <a:pt x="3398" y="5007"/>
                    <a:pt x="3085" y="5014"/>
                    <a:pt x="2772" y="5014"/>
                  </a:cubicBezTo>
                  <a:cubicBezTo>
                    <a:pt x="2459" y="5014"/>
                    <a:pt x="2146" y="5007"/>
                    <a:pt x="1835" y="4992"/>
                  </a:cubicBezTo>
                  <a:cubicBezTo>
                    <a:pt x="1325" y="4968"/>
                    <a:pt x="920" y="4564"/>
                    <a:pt x="893" y="4054"/>
                  </a:cubicBezTo>
                  <a:cubicBezTo>
                    <a:pt x="873" y="3688"/>
                    <a:pt x="869" y="3317"/>
                    <a:pt x="880" y="2948"/>
                  </a:cubicBezTo>
                  <a:cubicBezTo>
                    <a:pt x="1280" y="2879"/>
                    <a:pt x="1504" y="2520"/>
                    <a:pt x="1604" y="2216"/>
                  </a:cubicBezTo>
                  <a:cubicBezTo>
                    <a:pt x="1866" y="2402"/>
                    <a:pt x="2204" y="2532"/>
                    <a:pt x="2581" y="2588"/>
                  </a:cubicBezTo>
                  <a:cubicBezTo>
                    <a:pt x="2720" y="2608"/>
                    <a:pt x="2859" y="2618"/>
                    <a:pt x="2996" y="2618"/>
                  </a:cubicBezTo>
                  <a:cubicBezTo>
                    <a:pt x="3315" y="2618"/>
                    <a:pt x="3626" y="2564"/>
                    <a:pt x="3900" y="2458"/>
                  </a:cubicBezTo>
                  <a:cubicBezTo>
                    <a:pt x="4129" y="2370"/>
                    <a:pt x="4372" y="2203"/>
                    <a:pt x="4599" y="2005"/>
                  </a:cubicBezTo>
                  <a:close/>
                  <a:moveTo>
                    <a:pt x="3370" y="5301"/>
                  </a:moveTo>
                  <a:lnTo>
                    <a:pt x="3370" y="5301"/>
                  </a:lnTo>
                  <a:cubicBezTo>
                    <a:pt x="3288" y="5466"/>
                    <a:pt x="3047" y="5591"/>
                    <a:pt x="2772" y="5591"/>
                  </a:cubicBezTo>
                  <a:cubicBezTo>
                    <a:pt x="2497" y="5591"/>
                    <a:pt x="2256" y="5466"/>
                    <a:pt x="2173" y="5301"/>
                  </a:cubicBezTo>
                  <a:lnTo>
                    <a:pt x="2173" y="5301"/>
                  </a:lnTo>
                  <a:cubicBezTo>
                    <a:pt x="2373" y="5307"/>
                    <a:pt x="2571" y="5309"/>
                    <a:pt x="2771" y="5309"/>
                  </a:cubicBezTo>
                  <a:cubicBezTo>
                    <a:pt x="2970" y="5309"/>
                    <a:pt x="3171" y="5306"/>
                    <a:pt x="3370" y="5301"/>
                  </a:cubicBezTo>
                  <a:close/>
                  <a:moveTo>
                    <a:pt x="4599" y="5430"/>
                  </a:moveTo>
                  <a:cubicBezTo>
                    <a:pt x="4780" y="5482"/>
                    <a:pt x="4947" y="5524"/>
                    <a:pt x="5083" y="5558"/>
                  </a:cubicBezTo>
                  <a:cubicBezTo>
                    <a:pt x="5244" y="5597"/>
                    <a:pt x="5379" y="5628"/>
                    <a:pt x="5464" y="5646"/>
                  </a:cubicBezTo>
                  <a:cubicBezTo>
                    <a:pt x="5510" y="5657"/>
                    <a:pt x="5547" y="5664"/>
                    <a:pt x="5572" y="5669"/>
                  </a:cubicBezTo>
                  <a:cubicBezTo>
                    <a:pt x="5597" y="5674"/>
                    <a:pt x="5619" y="5679"/>
                    <a:pt x="5640" y="5679"/>
                  </a:cubicBezTo>
                  <a:lnTo>
                    <a:pt x="6150" y="5679"/>
                  </a:lnTo>
                  <a:cubicBezTo>
                    <a:pt x="6191" y="5679"/>
                    <a:pt x="6224" y="5713"/>
                    <a:pt x="6224" y="5752"/>
                  </a:cubicBezTo>
                  <a:lnTo>
                    <a:pt x="6224" y="5843"/>
                  </a:lnTo>
                  <a:cubicBezTo>
                    <a:pt x="6151" y="5863"/>
                    <a:pt x="6013" y="5877"/>
                    <a:pt x="5899" y="5877"/>
                  </a:cubicBezTo>
                  <a:cubicBezTo>
                    <a:pt x="5838" y="5877"/>
                    <a:pt x="5784" y="5873"/>
                    <a:pt x="5752" y="5864"/>
                  </a:cubicBezTo>
                  <a:cubicBezTo>
                    <a:pt x="5739" y="5852"/>
                    <a:pt x="5722" y="5841"/>
                    <a:pt x="5706" y="5834"/>
                  </a:cubicBezTo>
                  <a:cubicBezTo>
                    <a:pt x="5688" y="5826"/>
                    <a:pt x="5668" y="5822"/>
                    <a:pt x="5649" y="5822"/>
                  </a:cubicBezTo>
                  <a:cubicBezTo>
                    <a:pt x="5624" y="5822"/>
                    <a:pt x="5600" y="5828"/>
                    <a:pt x="5577" y="5841"/>
                  </a:cubicBezTo>
                  <a:cubicBezTo>
                    <a:pt x="5387" y="5945"/>
                    <a:pt x="5029" y="6000"/>
                    <a:pt x="4545" y="6001"/>
                  </a:cubicBezTo>
                  <a:lnTo>
                    <a:pt x="4471" y="6001"/>
                  </a:lnTo>
                  <a:lnTo>
                    <a:pt x="4599" y="5430"/>
                  </a:lnTo>
                  <a:close/>
                  <a:moveTo>
                    <a:pt x="946" y="6533"/>
                  </a:moveTo>
                  <a:lnTo>
                    <a:pt x="1317" y="6744"/>
                  </a:lnTo>
                  <a:cubicBezTo>
                    <a:pt x="1286" y="6844"/>
                    <a:pt x="1245" y="7001"/>
                    <a:pt x="1218" y="7180"/>
                  </a:cubicBezTo>
                  <a:cubicBezTo>
                    <a:pt x="1199" y="7298"/>
                    <a:pt x="1191" y="7410"/>
                    <a:pt x="1191" y="7515"/>
                  </a:cubicBezTo>
                  <a:cubicBezTo>
                    <a:pt x="1188" y="7550"/>
                    <a:pt x="1174" y="7736"/>
                    <a:pt x="1176" y="7997"/>
                  </a:cubicBezTo>
                  <a:cubicBezTo>
                    <a:pt x="1101" y="8013"/>
                    <a:pt x="1027" y="8021"/>
                    <a:pt x="965" y="8021"/>
                  </a:cubicBezTo>
                  <a:cubicBezTo>
                    <a:pt x="891" y="8021"/>
                    <a:pt x="834" y="8009"/>
                    <a:pt x="812" y="7987"/>
                  </a:cubicBezTo>
                  <a:cubicBezTo>
                    <a:pt x="760" y="7936"/>
                    <a:pt x="787" y="7729"/>
                    <a:pt x="846" y="7579"/>
                  </a:cubicBezTo>
                  <a:cubicBezTo>
                    <a:pt x="852" y="7561"/>
                    <a:pt x="855" y="7544"/>
                    <a:pt x="855" y="7524"/>
                  </a:cubicBezTo>
                  <a:cubicBezTo>
                    <a:pt x="855" y="7164"/>
                    <a:pt x="887" y="6833"/>
                    <a:pt x="946" y="6533"/>
                  </a:cubicBezTo>
                  <a:close/>
                  <a:moveTo>
                    <a:pt x="4045" y="7350"/>
                  </a:moveTo>
                  <a:cubicBezTo>
                    <a:pt x="4045" y="7350"/>
                    <a:pt x="4144" y="8542"/>
                    <a:pt x="3888" y="9294"/>
                  </a:cubicBezTo>
                  <a:lnTo>
                    <a:pt x="3188" y="9294"/>
                  </a:lnTo>
                  <a:cubicBezTo>
                    <a:pt x="3206" y="9174"/>
                    <a:pt x="3223" y="9003"/>
                    <a:pt x="3223" y="8814"/>
                  </a:cubicBezTo>
                  <a:cubicBezTo>
                    <a:pt x="3224" y="8315"/>
                    <a:pt x="3108" y="7946"/>
                    <a:pt x="2878" y="7715"/>
                  </a:cubicBezTo>
                  <a:cubicBezTo>
                    <a:pt x="2849" y="7687"/>
                    <a:pt x="2811" y="7672"/>
                    <a:pt x="2773" y="7672"/>
                  </a:cubicBezTo>
                  <a:cubicBezTo>
                    <a:pt x="2735" y="7672"/>
                    <a:pt x="2697" y="7687"/>
                    <a:pt x="2669" y="7715"/>
                  </a:cubicBezTo>
                  <a:cubicBezTo>
                    <a:pt x="2439" y="7946"/>
                    <a:pt x="2322" y="8316"/>
                    <a:pt x="2323" y="8814"/>
                  </a:cubicBezTo>
                  <a:cubicBezTo>
                    <a:pt x="2323" y="9004"/>
                    <a:pt x="2341" y="9175"/>
                    <a:pt x="2358" y="9294"/>
                  </a:cubicBezTo>
                  <a:lnTo>
                    <a:pt x="1657" y="9294"/>
                  </a:lnTo>
                  <a:cubicBezTo>
                    <a:pt x="1403" y="8542"/>
                    <a:pt x="1490" y="7411"/>
                    <a:pt x="1495" y="7350"/>
                  </a:cubicBezTo>
                  <a:close/>
                  <a:moveTo>
                    <a:pt x="2385" y="9589"/>
                  </a:moveTo>
                  <a:lnTo>
                    <a:pt x="2385" y="9755"/>
                  </a:lnTo>
                  <a:lnTo>
                    <a:pt x="1445" y="9755"/>
                  </a:lnTo>
                  <a:cubicBezTo>
                    <a:pt x="1498" y="9657"/>
                    <a:pt x="1602" y="9590"/>
                    <a:pt x="1721" y="9589"/>
                  </a:cubicBezTo>
                  <a:close/>
                  <a:moveTo>
                    <a:pt x="3826" y="9589"/>
                  </a:moveTo>
                  <a:cubicBezTo>
                    <a:pt x="3944" y="9589"/>
                    <a:pt x="4049" y="9656"/>
                    <a:pt x="4101" y="9755"/>
                  </a:cubicBezTo>
                  <a:lnTo>
                    <a:pt x="3161" y="9755"/>
                  </a:lnTo>
                  <a:lnTo>
                    <a:pt x="3161" y="9589"/>
                  </a:lnTo>
                  <a:close/>
                  <a:moveTo>
                    <a:pt x="3478" y="0"/>
                  </a:moveTo>
                  <a:cubicBezTo>
                    <a:pt x="3265" y="0"/>
                    <a:pt x="3101" y="168"/>
                    <a:pt x="2939" y="376"/>
                  </a:cubicBezTo>
                  <a:cubicBezTo>
                    <a:pt x="2873" y="338"/>
                    <a:pt x="2782" y="291"/>
                    <a:pt x="2677" y="249"/>
                  </a:cubicBezTo>
                  <a:cubicBezTo>
                    <a:pt x="2625" y="228"/>
                    <a:pt x="2571" y="208"/>
                    <a:pt x="2519" y="192"/>
                  </a:cubicBezTo>
                  <a:cubicBezTo>
                    <a:pt x="2354" y="138"/>
                    <a:pt x="2197" y="112"/>
                    <a:pt x="2052" y="112"/>
                  </a:cubicBezTo>
                  <a:cubicBezTo>
                    <a:pt x="2029" y="112"/>
                    <a:pt x="2008" y="112"/>
                    <a:pt x="1986" y="113"/>
                  </a:cubicBezTo>
                  <a:lnTo>
                    <a:pt x="1980" y="113"/>
                  </a:lnTo>
                  <a:cubicBezTo>
                    <a:pt x="1957" y="115"/>
                    <a:pt x="1933" y="117"/>
                    <a:pt x="1909" y="120"/>
                  </a:cubicBezTo>
                  <a:cubicBezTo>
                    <a:pt x="1636" y="155"/>
                    <a:pt x="1412" y="296"/>
                    <a:pt x="1255" y="532"/>
                  </a:cubicBezTo>
                  <a:cubicBezTo>
                    <a:pt x="1165" y="502"/>
                    <a:pt x="1036" y="471"/>
                    <a:pt x="896" y="471"/>
                  </a:cubicBezTo>
                  <a:cubicBezTo>
                    <a:pt x="745" y="471"/>
                    <a:pt x="580" y="508"/>
                    <a:pt x="436" y="625"/>
                  </a:cubicBezTo>
                  <a:cubicBezTo>
                    <a:pt x="46" y="939"/>
                    <a:pt x="0" y="1672"/>
                    <a:pt x="292" y="2857"/>
                  </a:cubicBezTo>
                  <a:cubicBezTo>
                    <a:pt x="197" y="2963"/>
                    <a:pt x="140" y="3102"/>
                    <a:pt x="140" y="3253"/>
                  </a:cubicBezTo>
                  <a:cubicBezTo>
                    <a:pt x="140" y="3531"/>
                    <a:pt x="333" y="3764"/>
                    <a:pt x="590" y="3828"/>
                  </a:cubicBezTo>
                  <a:cubicBezTo>
                    <a:pt x="593" y="3908"/>
                    <a:pt x="597" y="3988"/>
                    <a:pt x="601" y="4068"/>
                  </a:cubicBezTo>
                  <a:cubicBezTo>
                    <a:pt x="625" y="4533"/>
                    <a:pt x="891" y="4930"/>
                    <a:pt x="1278" y="5135"/>
                  </a:cubicBezTo>
                  <a:cubicBezTo>
                    <a:pt x="1218" y="5201"/>
                    <a:pt x="1148" y="5284"/>
                    <a:pt x="1079" y="5392"/>
                  </a:cubicBezTo>
                  <a:cubicBezTo>
                    <a:pt x="1034" y="5461"/>
                    <a:pt x="1053" y="5552"/>
                    <a:pt x="1121" y="5597"/>
                  </a:cubicBezTo>
                  <a:cubicBezTo>
                    <a:pt x="1146" y="5613"/>
                    <a:pt x="1174" y="5622"/>
                    <a:pt x="1202" y="5622"/>
                  </a:cubicBezTo>
                  <a:cubicBezTo>
                    <a:pt x="1250" y="5622"/>
                    <a:pt x="1297" y="5598"/>
                    <a:pt x="1326" y="5555"/>
                  </a:cubicBezTo>
                  <a:cubicBezTo>
                    <a:pt x="1429" y="5400"/>
                    <a:pt x="1523" y="5303"/>
                    <a:pt x="1583" y="5251"/>
                  </a:cubicBezTo>
                  <a:cubicBezTo>
                    <a:pt x="1661" y="5269"/>
                    <a:pt x="1741" y="5281"/>
                    <a:pt x="1825" y="5286"/>
                  </a:cubicBezTo>
                  <a:cubicBezTo>
                    <a:pt x="1837" y="5286"/>
                    <a:pt x="1850" y="5287"/>
                    <a:pt x="1863" y="5287"/>
                  </a:cubicBezTo>
                  <a:cubicBezTo>
                    <a:pt x="1934" y="5626"/>
                    <a:pt x="2315" y="5885"/>
                    <a:pt x="2775" y="5885"/>
                  </a:cubicBezTo>
                  <a:cubicBezTo>
                    <a:pt x="3233" y="5885"/>
                    <a:pt x="3615" y="5626"/>
                    <a:pt x="3686" y="5287"/>
                  </a:cubicBezTo>
                  <a:cubicBezTo>
                    <a:pt x="3698" y="5287"/>
                    <a:pt x="3712" y="5286"/>
                    <a:pt x="3724" y="5286"/>
                  </a:cubicBezTo>
                  <a:cubicBezTo>
                    <a:pt x="3819" y="5282"/>
                    <a:pt x="3909" y="5267"/>
                    <a:pt x="3996" y="5243"/>
                  </a:cubicBezTo>
                  <a:cubicBezTo>
                    <a:pt x="4102" y="5279"/>
                    <a:pt x="4210" y="5314"/>
                    <a:pt x="4315" y="5346"/>
                  </a:cubicBezTo>
                  <a:lnTo>
                    <a:pt x="4170" y="5992"/>
                  </a:lnTo>
                  <a:cubicBezTo>
                    <a:pt x="3978" y="5983"/>
                    <a:pt x="3845" y="5969"/>
                    <a:pt x="3842" y="5969"/>
                  </a:cubicBezTo>
                  <a:cubicBezTo>
                    <a:pt x="3836" y="5968"/>
                    <a:pt x="3830" y="5968"/>
                    <a:pt x="3825" y="5968"/>
                  </a:cubicBezTo>
                  <a:cubicBezTo>
                    <a:pt x="3775" y="5968"/>
                    <a:pt x="3729" y="5995"/>
                    <a:pt x="3702" y="6037"/>
                  </a:cubicBezTo>
                  <a:cubicBezTo>
                    <a:pt x="3673" y="6084"/>
                    <a:pt x="3673" y="6146"/>
                    <a:pt x="3702" y="6193"/>
                  </a:cubicBezTo>
                  <a:cubicBezTo>
                    <a:pt x="3706" y="6198"/>
                    <a:pt x="3928" y="6559"/>
                    <a:pt x="4012" y="7055"/>
                  </a:cubicBezTo>
                  <a:lnTo>
                    <a:pt x="1542" y="7055"/>
                  </a:lnTo>
                  <a:cubicBezTo>
                    <a:pt x="1583" y="6865"/>
                    <a:pt x="1633" y="6730"/>
                    <a:pt x="1633" y="6728"/>
                  </a:cubicBezTo>
                  <a:cubicBezTo>
                    <a:pt x="1659" y="6660"/>
                    <a:pt x="1630" y="6584"/>
                    <a:pt x="1567" y="6548"/>
                  </a:cubicBezTo>
                  <a:lnTo>
                    <a:pt x="1018" y="6237"/>
                  </a:lnTo>
                  <a:cubicBezTo>
                    <a:pt x="1037" y="6175"/>
                    <a:pt x="1056" y="6114"/>
                    <a:pt x="1078" y="6055"/>
                  </a:cubicBezTo>
                  <a:cubicBezTo>
                    <a:pt x="1106" y="5977"/>
                    <a:pt x="1066" y="5894"/>
                    <a:pt x="988" y="5866"/>
                  </a:cubicBezTo>
                  <a:cubicBezTo>
                    <a:pt x="971" y="5860"/>
                    <a:pt x="954" y="5857"/>
                    <a:pt x="937" y="5857"/>
                  </a:cubicBezTo>
                  <a:cubicBezTo>
                    <a:pt x="877" y="5857"/>
                    <a:pt x="822" y="5895"/>
                    <a:pt x="800" y="5955"/>
                  </a:cubicBezTo>
                  <a:cubicBezTo>
                    <a:pt x="642" y="6390"/>
                    <a:pt x="561" y="6909"/>
                    <a:pt x="560" y="7497"/>
                  </a:cubicBezTo>
                  <a:cubicBezTo>
                    <a:pt x="514" y="7622"/>
                    <a:pt x="404" y="7997"/>
                    <a:pt x="603" y="8195"/>
                  </a:cubicBezTo>
                  <a:cubicBezTo>
                    <a:pt x="694" y="8286"/>
                    <a:pt x="836" y="8315"/>
                    <a:pt x="973" y="8315"/>
                  </a:cubicBezTo>
                  <a:cubicBezTo>
                    <a:pt x="1048" y="8315"/>
                    <a:pt x="1122" y="8306"/>
                    <a:pt x="1187" y="8296"/>
                  </a:cubicBezTo>
                  <a:cubicBezTo>
                    <a:pt x="1206" y="8636"/>
                    <a:pt x="1258" y="9037"/>
                    <a:pt x="1382" y="9397"/>
                  </a:cubicBezTo>
                  <a:cubicBezTo>
                    <a:pt x="1220" y="9506"/>
                    <a:pt x="1114" y="9691"/>
                    <a:pt x="1114" y="9901"/>
                  </a:cubicBezTo>
                  <a:cubicBezTo>
                    <a:pt x="1114" y="9982"/>
                    <a:pt x="1179" y="10049"/>
                    <a:pt x="1261" y="10049"/>
                  </a:cubicBezTo>
                  <a:lnTo>
                    <a:pt x="2533" y="10049"/>
                  </a:lnTo>
                  <a:cubicBezTo>
                    <a:pt x="2613" y="10049"/>
                    <a:pt x="2680" y="9983"/>
                    <a:pt x="2680" y="9901"/>
                  </a:cubicBezTo>
                  <a:lnTo>
                    <a:pt x="2680" y="9441"/>
                  </a:lnTo>
                  <a:cubicBezTo>
                    <a:pt x="2680" y="9431"/>
                    <a:pt x="2679" y="9421"/>
                    <a:pt x="2677" y="9410"/>
                  </a:cubicBezTo>
                  <a:cubicBezTo>
                    <a:pt x="2621" y="9149"/>
                    <a:pt x="2545" y="8460"/>
                    <a:pt x="2773" y="8062"/>
                  </a:cubicBezTo>
                  <a:cubicBezTo>
                    <a:pt x="3001" y="8460"/>
                    <a:pt x="2926" y="9149"/>
                    <a:pt x="2869" y="9410"/>
                  </a:cubicBezTo>
                  <a:cubicBezTo>
                    <a:pt x="2867" y="9421"/>
                    <a:pt x="2865" y="9431"/>
                    <a:pt x="2865" y="9442"/>
                  </a:cubicBezTo>
                  <a:lnTo>
                    <a:pt x="2865" y="9903"/>
                  </a:lnTo>
                  <a:cubicBezTo>
                    <a:pt x="2865" y="9983"/>
                    <a:pt x="2931" y="10050"/>
                    <a:pt x="3013" y="10050"/>
                  </a:cubicBezTo>
                  <a:lnTo>
                    <a:pt x="4286" y="10050"/>
                  </a:lnTo>
                  <a:cubicBezTo>
                    <a:pt x="4366" y="10050"/>
                    <a:pt x="4433" y="9985"/>
                    <a:pt x="4433" y="9903"/>
                  </a:cubicBezTo>
                  <a:cubicBezTo>
                    <a:pt x="4433" y="9693"/>
                    <a:pt x="4327" y="9508"/>
                    <a:pt x="4165" y="9398"/>
                  </a:cubicBezTo>
                  <a:cubicBezTo>
                    <a:pt x="4445" y="8586"/>
                    <a:pt x="4359" y="7556"/>
                    <a:pt x="4354" y="7513"/>
                  </a:cubicBezTo>
                  <a:lnTo>
                    <a:pt x="4329" y="7190"/>
                  </a:lnTo>
                  <a:lnTo>
                    <a:pt x="4329" y="7187"/>
                  </a:lnTo>
                  <a:cubicBezTo>
                    <a:pt x="4291" y="6809"/>
                    <a:pt x="4174" y="6490"/>
                    <a:pt x="4081" y="6282"/>
                  </a:cubicBezTo>
                  <a:lnTo>
                    <a:pt x="4081" y="6282"/>
                  </a:lnTo>
                  <a:cubicBezTo>
                    <a:pt x="4197" y="6290"/>
                    <a:pt x="4345" y="6295"/>
                    <a:pt x="4505" y="6295"/>
                  </a:cubicBezTo>
                  <a:cubicBezTo>
                    <a:pt x="4518" y="6295"/>
                    <a:pt x="4531" y="6295"/>
                    <a:pt x="4544" y="6295"/>
                  </a:cubicBezTo>
                  <a:cubicBezTo>
                    <a:pt x="5027" y="6295"/>
                    <a:pt x="5394" y="6243"/>
                    <a:pt x="5638" y="6139"/>
                  </a:cubicBezTo>
                  <a:cubicBezTo>
                    <a:pt x="5701" y="6162"/>
                    <a:pt x="5769" y="6167"/>
                    <a:pt x="5810" y="6170"/>
                  </a:cubicBezTo>
                  <a:cubicBezTo>
                    <a:pt x="5841" y="6172"/>
                    <a:pt x="5874" y="6173"/>
                    <a:pt x="5908" y="6173"/>
                  </a:cubicBezTo>
                  <a:cubicBezTo>
                    <a:pt x="5989" y="6173"/>
                    <a:pt x="6076" y="6167"/>
                    <a:pt x="6154" y="6156"/>
                  </a:cubicBezTo>
                  <a:cubicBezTo>
                    <a:pt x="6255" y="6142"/>
                    <a:pt x="6520" y="6108"/>
                    <a:pt x="6520" y="5911"/>
                  </a:cubicBezTo>
                  <a:lnTo>
                    <a:pt x="6520" y="5753"/>
                  </a:lnTo>
                  <a:cubicBezTo>
                    <a:pt x="6520" y="5550"/>
                    <a:pt x="6355" y="5384"/>
                    <a:pt x="6152" y="5384"/>
                  </a:cubicBezTo>
                  <a:lnTo>
                    <a:pt x="5655" y="5384"/>
                  </a:lnTo>
                  <a:cubicBezTo>
                    <a:pt x="5561" y="5365"/>
                    <a:pt x="4998" y="5246"/>
                    <a:pt x="4394" y="5061"/>
                  </a:cubicBezTo>
                  <a:cubicBezTo>
                    <a:pt x="4712" y="4841"/>
                    <a:pt x="4925" y="4483"/>
                    <a:pt x="4946" y="4069"/>
                  </a:cubicBezTo>
                  <a:cubicBezTo>
                    <a:pt x="4950" y="3989"/>
                    <a:pt x="4954" y="3909"/>
                    <a:pt x="4956" y="3829"/>
                  </a:cubicBezTo>
                  <a:cubicBezTo>
                    <a:pt x="5214" y="3766"/>
                    <a:pt x="5407" y="3533"/>
                    <a:pt x="5407" y="3255"/>
                  </a:cubicBezTo>
                  <a:cubicBezTo>
                    <a:pt x="5407" y="2975"/>
                    <a:pt x="5209" y="2738"/>
                    <a:pt x="4947" y="2677"/>
                  </a:cubicBezTo>
                  <a:cubicBezTo>
                    <a:pt x="4931" y="2364"/>
                    <a:pt x="4906" y="2052"/>
                    <a:pt x="4869" y="1740"/>
                  </a:cubicBezTo>
                  <a:cubicBezTo>
                    <a:pt x="5167" y="1421"/>
                    <a:pt x="5402" y="1065"/>
                    <a:pt x="5475" y="803"/>
                  </a:cubicBezTo>
                  <a:cubicBezTo>
                    <a:pt x="5525" y="630"/>
                    <a:pt x="5510" y="491"/>
                    <a:pt x="5433" y="389"/>
                  </a:cubicBezTo>
                  <a:cubicBezTo>
                    <a:pt x="5361" y="296"/>
                    <a:pt x="5265" y="247"/>
                    <a:pt x="5151" y="245"/>
                  </a:cubicBezTo>
                  <a:cubicBezTo>
                    <a:pt x="5022" y="245"/>
                    <a:pt x="4885" y="314"/>
                    <a:pt x="4765" y="403"/>
                  </a:cubicBezTo>
                  <a:cubicBezTo>
                    <a:pt x="4764" y="317"/>
                    <a:pt x="4746" y="233"/>
                    <a:pt x="4703" y="163"/>
                  </a:cubicBezTo>
                  <a:cubicBezTo>
                    <a:pt x="4657" y="89"/>
                    <a:pt x="4560" y="0"/>
                    <a:pt x="4371" y="0"/>
                  </a:cubicBezTo>
                  <a:cubicBezTo>
                    <a:pt x="4140" y="0"/>
                    <a:pt x="3954" y="122"/>
                    <a:pt x="3818" y="269"/>
                  </a:cubicBezTo>
                  <a:cubicBezTo>
                    <a:pt x="3803" y="217"/>
                    <a:pt x="3782" y="170"/>
                    <a:pt x="3751" y="130"/>
                  </a:cubicBezTo>
                  <a:cubicBezTo>
                    <a:pt x="3686" y="45"/>
                    <a:pt x="3591" y="0"/>
                    <a:pt x="347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714;p44">
              <a:extLst>
                <a:ext uri="{FF2B5EF4-FFF2-40B4-BE49-F238E27FC236}">
                  <a16:creationId xmlns:a16="http://schemas.microsoft.com/office/drawing/2014/main" id="{D9809BA4-EF11-6AF7-982B-4DDA11B07490}"/>
                </a:ext>
              </a:extLst>
            </p:cNvPr>
            <p:cNvSpPr/>
            <p:nvPr/>
          </p:nvSpPr>
          <p:spPr>
            <a:xfrm>
              <a:off x="1597325" y="3790375"/>
              <a:ext cx="9275" cy="13775"/>
            </a:xfrm>
            <a:custGeom>
              <a:avLst/>
              <a:gdLst/>
              <a:ahLst/>
              <a:cxnLst/>
              <a:rect l="l" t="t" r="r" b="b"/>
              <a:pathLst>
                <a:path w="371" h="551" extrusionOk="0">
                  <a:moveTo>
                    <a:pt x="186" y="0"/>
                  </a:moveTo>
                  <a:cubicBezTo>
                    <a:pt x="83" y="0"/>
                    <a:pt x="1" y="124"/>
                    <a:pt x="1" y="276"/>
                  </a:cubicBezTo>
                  <a:cubicBezTo>
                    <a:pt x="1" y="427"/>
                    <a:pt x="84" y="551"/>
                    <a:pt x="186" y="551"/>
                  </a:cubicBezTo>
                  <a:cubicBezTo>
                    <a:pt x="286" y="551"/>
                    <a:pt x="371" y="427"/>
                    <a:pt x="371" y="276"/>
                  </a:cubicBezTo>
                  <a:cubicBezTo>
                    <a:pt x="371" y="124"/>
                    <a:pt x="286" y="0"/>
                    <a:pt x="1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15;p44">
              <a:extLst>
                <a:ext uri="{FF2B5EF4-FFF2-40B4-BE49-F238E27FC236}">
                  <a16:creationId xmlns:a16="http://schemas.microsoft.com/office/drawing/2014/main" id="{D193CA95-4BD8-C32A-9ECB-11BE668D425F}"/>
                </a:ext>
              </a:extLst>
            </p:cNvPr>
            <p:cNvSpPr/>
            <p:nvPr/>
          </p:nvSpPr>
          <p:spPr>
            <a:xfrm>
              <a:off x="1644550" y="3790375"/>
              <a:ext cx="9275" cy="13775"/>
            </a:xfrm>
            <a:custGeom>
              <a:avLst/>
              <a:gdLst/>
              <a:ahLst/>
              <a:cxnLst/>
              <a:rect l="l" t="t" r="r" b="b"/>
              <a:pathLst>
                <a:path w="371" h="551" extrusionOk="0">
                  <a:moveTo>
                    <a:pt x="186" y="0"/>
                  </a:moveTo>
                  <a:cubicBezTo>
                    <a:pt x="83" y="0"/>
                    <a:pt x="1" y="124"/>
                    <a:pt x="1" y="276"/>
                  </a:cubicBezTo>
                  <a:cubicBezTo>
                    <a:pt x="1" y="427"/>
                    <a:pt x="84" y="551"/>
                    <a:pt x="186" y="551"/>
                  </a:cubicBezTo>
                  <a:cubicBezTo>
                    <a:pt x="288" y="551"/>
                    <a:pt x="371" y="427"/>
                    <a:pt x="371" y="276"/>
                  </a:cubicBezTo>
                  <a:cubicBezTo>
                    <a:pt x="371" y="124"/>
                    <a:pt x="289" y="0"/>
                    <a:pt x="1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716;p44">
              <a:extLst>
                <a:ext uri="{FF2B5EF4-FFF2-40B4-BE49-F238E27FC236}">
                  <a16:creationId xmlns:a16="http://schemas.microsoft.com/office/drawing/2014/main" id="{801D2E0E-5CF4-939E-E0E8-BAE0B4BE8A85}"/>
                </a:ext>
              </a:extLst>
            </p:cNvPr>
            <p:cNvSpPr/>
            <p:nvPr/>
          </p:nvSpPr>
          <p:spPr>
            <a:xfrm>
              <a:off x="1696250" y="3719125"/>
              <a:ext cx="114175" cy="251875"/>
            </a:xfrm>
            <a:custGeom>
              <a:avLst/>
              <a:gdLst/>
              <a:ahLst/>
              <a:cxnLst/>
              <a:rect l="l" t="t" r="r" b="b"/>
              <a:pathLst>
                <a:path w="4567" h="10075" extrusionOk="0">
                  <a:moveTo>
                    <a:pt x="2946" y="296"/>
                  </a:moveTo>
                  <a:lnTo>
                    <a:pt x="2946" y="522"/>
                  </a:lnTo>
                  <a:lnTo>
                    <a:pt x="2738" y="522"/>
                  </a:lnTo>
                  <a:lnTo>
                    <a:pt x="2738" y="296"/>
                  </a:lnTo>
                  <a:close/>
                  <a:moveTo>
                    <a:pt x="3544" y="1750"/>
                  </a:moveTo>
                  <a:cubicBezTo>
                    <a:pt x="3547" y="1750"/>
                    <a:pt x="3549" y="1753"/>
                    <a:pt x="3549" y="1755"/>
                  </a:cubicBezTo>
                  <a:lnTo>
                    <a:pt x="3549" y="3385"/>
                  </a:lnTo>
                  <a:cubicBezTo>
                    <a:pt x="3549" y="3388"/>
                    <a:pt x="3547" y="3390"/>
                    <a:pt x="3544" y="3390"/>
                  </a:cubicBezTo>
                  <a:lnTo>
                    <a:pt x="3094" y="3390"/>
                  </a:lnTo>
                  <a:lnTo>
                    <a:pt x="3110" y="3310"/>
                  </a:lnTo>
                  <a:cubicBezTo>
                    <a:pt x="3120" y="3267"/>
                    <a:pt x="3109" y="3224"/>
                    <a:pt x="3080" y="3189"/>
                  </a:cubicBezTo>
                  <a:cubicBezTo>
                    <a:pt x="3052" y="3154"/>
                    <a:pt x="3011" y="3134"/>
                    <a:pt x="2966" y="3134"/>
                  </a:cubicBezTo>
                  <a:lnTo>
                    <a:pt x="1242" y="3134"/>
                  </a:lnTo>
                  <a:cubicBezTo>
                    <a:pt x="1198" y="3134"/>
                    <a:pt x="1156" y="3154"/>
                    <a:pt x="1127" y="3189"/>
                  </a:cubicBezTo>
                  <a:cubicBezTo>
                    <a:pt x="1099" y="3224"/>
                    <a:pt x="1088" y="3267"/>
                    <a:pt x="1096" y="3311"/>
                  </a:cubicBezTo>
                  <a:lnTo>
                    <a:pt x="1112" y="3390"/>
                  </a:lnTo>
                  <a:lnTo>
                    <a:pt x="1023" y="3390"/>
                  </a:lnTo>
                  <a:cubicBezTo>
                    <a:pt x="1020" y="3390"/>
                    <a:pt x="1018" y="3388"/>
                    <a:pt x="1018" y="3385"/>
                  </a:cubicBezTo>
                  <a:lnTo>
                    <a:pt x="1018" y="1755"/>
                  </a:lnTo>
                  <a:cubicBezTo>
                    <a:pt x="1018" y="1753"/>
                    <a:pt x="1020" y="1750"/>
                    <a:pt x="1023" y="1750"/>
                  </a:cubicBezTo>
                  <a:close/>
                  <a:moveTo>
                    <a:pt x="4081" y="819"/>
                  </a:moveTo>
                  <a:cubicBezTo>
                    <a:pt x="4185" y="819"/>
                    <a:pt x="4271" y="906"/>
                    <a:pt x="4271" y="1010"/>
                  </a:cubicBezTo>
                  <a:lnTo>
                    <a:pt x="4272" y="3733"/>
                  </a:lnTo>
                  <a:cubicBezTo>
                    <a:pt x="4272" y="3838"/>
                    <a:pt x="4185" y="3922"/>
                    <a:pt x="4082" y="3922"/>
                  </a:cubicBezTo>
                  <a:lnTo>
                    <a:pt x="2990" y="3922"/>
                  </a:lnTo>
                  <a:lnTo>
                    <a:pt x="3037" y="3686"/>
                  </a:lnTo>
                  <a:lnTo>
                    <a:pt x="3544" y="3686"/>
                  </a:lnTo>
                  <a:cubicBezTo>
                    <a:pt x="3710" y="3686"/>
                    <a:pt x="3845" y="3551"/>
                    <a:pt x="3845" y="3385"/>
                  </a:cubicBezTo>
                  <a:lnTo>
                    <a:pt x="3845" y="1755"/>
                  </a:lnTo>
                  <a:cubicBezTo>
                    <a:pt x="3845" y="1590"/>
                    <a:pt x="3710" y="1455"/>
                    <a:pt x="3544" y="1455"/>
                  </a:cubicBezTo>
                  <a:lnTo>
                    <a:pt x="1023" y="1455"/>
                  </a:lnTo>
                  <a:cubicBezTo>
                    <a:pt x="858" y="1455"/>
                    <a:pt x="723" y="1590"/>
                    <a:pt x="723" y="1755"/>
                  </a:cubicBezTo>
                  <a:lnTo>
                    <a:pt x="723" y="3385"/>
                  </a:lnTo>
                  <a:cubicBezTo>
                    <a:pt x="723" y="3551"/>
                    <a:pt x="858" y="3686"/>
                    <a:pt x="1023" y="3686"/>
                  </a:cubicBezTo>
                  <a:lnTo>
                    <a:pt x="1171" y="3686"/>
                  </a:lnTo>
                  <a:lnTo>
                    <a:pt x="1217" y="3922"/>
                  </a:lnTo>
                  <a:lnTo>
                    <a:pt x="487" y="3922"/>
                  </a:lnTo>
                  <a:cubicBezTo>
                    <a:pt x="381" y="3922"/>
                    <a:pt x="297" y="3837"/>
                    <a:pt x="297" y="3733"/>
                  </a:cubicBezTo>
                  <a:lnTo>
                    <a:pt x="297" y="1010"/>
                  </a:lnTo>
                  <a:cubicBezTo>
                    <a:pt x="297" y="905"/>
                    <a:pt x="383" y="819"/>
                    <a:pt x="487" y="819"/>
                  </a:cubicBezTo>
                  <a:close/>
                  <a:moveTo>
                    <a:pt x="2788" y="3430"/>
                  </a:moveTo>
                  <a:lnTo>
                    <a:pt x="2469" y="5040"/>
                  </a:lnTo>
                  <a:lnTo>
                    <a:pt x="1741" y="5040"/>
                  </a:lnTo>
                  <a:lnTo>
                    <a:pt x="1423" y="3430"/>
                  </a:lnTo>
                  <a:close/>
                  <a:moveTo>
                    <a:pt x="2590" y="1"/>
                  </a:moveTo>
                  <a:cubicBezTo>
                    <a:pt x="2509" y="1"/>
                    <a:pt x="2442" y="66"/>
                    <a:pt x="2442" y="149"/>
                  </a:cubicBezTo>
                  <a:lnTo>
                    <a:pt x="2442" y="522"/>
                  </a:lnTo>
                  <a:lnTo>
                    <a:pt x="487" y="522"/>
                  </a:lnTo>
                  <a:cubicBezTo>
                    <a:pt x="220" y="522"/>
                    <a:pt x="1" y="741"/>
                    <a:pt x="1" y="1008"/>
                  </a:cubicBezTo>
                  <a:lnTo>
                    <a:pt x="1" y="3731"/>
                  </a:lnTo>
                  <a:cubicBezTo>
                    <a:pt x="1" y="3998"/>
                    <a:pt x="220" y="4217"/>
                    <a:pt x="487" y="4217"/>
                  </a:cubicBezTo>
                  <a:lnTo>
                    <a:pt x="1275" y="4217"/>
                  </a:lnTo>
                  <a:lnTo>
                    <a:pt x="1471" y="5215"/>
                  </a:lnTo>
                  <a:cubicBezTo>
                    <a:pt x="1486" y="5284"/>
                    <a:pt x="1547" y="5334"/>
                    <a:pt x="1618" y="5334"/>
                  </a:cubicBezTo>
                  <a:lnTo>
                    <a:pt x="2441" y="5334"/>
                  </a:lnTo>
                  <a:lnTo>
                    <a:pt x="2441" y="9927"/>
                  </a:lnTo>
                  <a:cubicBezTo>
                    <a:pt x="2441" y="10008"/>
                    <a:pt x="2506" y="10075"/>
                    <a:pt x="2588" y="10075"/>
                  </a:cubicBezTo>
                  <a:lnTo>
                    <a:pt x="3092" y="10075"/>
                  </a:lnTo>
                  <a:cubicBezTo>
                    <a:pt x="3173" y="10075"/>
                    <a:pt x="3240" y="10009"/>
                    <a:pt x="3240" y="9927"/>
                  </a:cubicBezTo>
                  <a:lnTo>
                    <a:pt x="3240" y="8558"/>
                  </a:lnTo>
                  <a:cubicBezTo>
                    <a:pt x="3240" y="8477"/>
                    <a:pt x="3176" y="8410"/>
                    <a:pt x="3092" y="8410"/>
                  </a:cubicBezTo>
                  <a:cubicBezTo>
                    <a:pt x="3012" y="8410"/>
                    <a:pt x="2945" y="8476"/>
                    <a:pt x="2945" y="8558"/>
                  </a:cubicBezTo>
                  <a:lnTo>
                    <a:pt x="2945" y="9781"/>
                  </a:lnTo>
                  <a:lnTo>
                    <a:pt x="2736" y="9781"/>
                  </a:lnTo>
                  <a:lnTo>
                    <a:pt x="2736" y="5200"/>
                  </a:lnTo>
                  <a:lnTo>
                    <a:pt x="2931" y="4217"/>
                  </a:lnTo>
                  <a:lnTo>
                    <a:pt x="2945" y="4217"/>
                  </a:lnTo>
                  <a:lnTo>
                    <a:pt x="2945" y="7968"/>
                  </a:lnTo>
                  <a:cubicBezTo>
                    <a:pt x="2945" y="8049"/>
                    <a:pt x="3010" y="8116"/>
                    <a:pt x="3092" y="8116"/>
                  </a:cubicBezTo>
                  <a:cubicBezTo>
                    <a:pt x="3173" y="8116"/>
                    <a:pt x="3240" y="8050"/>
                    <a:pt x="3240" y="7968"/>
                  </a:cubicBezTo>
                  <a:lnTo>
                    <a:pt x="3240" y="4217"/>
                  </a:lnTo>
                  <a:lnTo>
                    <a:pt x="4080" y="4217"/>
                  </a:lnTo>
                  <a:cubicBezTo>
                    <a:pt x="4347" y="4217"/>
                    <a:pt x="4566" y="3998"/>
                    <a:pt x="4566" y="3731"/>
                  </a:cubicBezTo>
                  <a:lnTo>
                    <a:pt x="4566" y="1008"/>
                  </a:lnTo>
                  <a:cubicBezTo>
                    <a:pt x="4567" y="741"/>
                    <a:pt x="4349" y="522"/>
                    <a:pt x="4082" y="522"/>
                  </a:cubicBezTo>
                  <a:lnTo>
                    <a:pt x="3242" y="522"/>
                  </a:lnTo>
                  <a:lnTo>
                    <a:pt x="3242" y="149"/>
                  </a:lnTo>
                  <a:cubicBezTo>
                    <a:pt x="3242" y="67"/>
                    <a:pt x="3177" y="1"/>
                    <a:pt x="30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717;p44">
              <a:extLst>
                <a:ext uri="{FF2B5EF4-FFF2-40B4-BE49-F238E27FC236}">
                  <a16:creationId xmlns:a16="http://schemas.microsoft.com/office/drawing/2014/main" id="{2821015B-9B94-E464-9B7E-1EEBDDA02316}"/>
                </a:ext>
              </a:extLst>
            </p:cNvPr>
            <p:cNvSpPr/>
            <p:nvPr/>
          </p:nvSpPr>
          <p:spPr>
            <a:xfrm>
              <a:off x="1686475" y="3883050"/>
              <a:ext cx="59925" cy="59900"/>
            </a:xfrm>
            <a:custGeom>
              <a:avLst/>
              <a:gdLst/>
              <a:ahLst/>
              <a:cxnLst/>
              <a:rect l="l" t="t" r="r" b="b"/>
              <a:pathLst>
                <a:path w="2397" h="2396" extrusionOk="0">
                  <a:moveTo>
                    <a:pt x="1402" y="319"/>
                  </a:moveTo>
                  <a:lnTo>
                    <a:pt x="1402" y="319"/>
                  </a:lnTo>
                  <a:cubicBezTo>
                    <a:pt x="1561" y="355"/>
                    <a:pt x="1713" y="436"/>
                    <a:pt x="1837" y="560"/>
                  </a:cubicBezTo>
                  <a:cubicBezTo>
                    <a:pt x="1959" y="683"/>
                    <a:pt x="2042" y="833"/>
                    <a:pt x="2081" y="996"/>
                  </a:cubicBezTo>
                  <a:cubicBezTo>
                    <a:pt x="1916" y="958"/>
                    <a:pt x="1765" y="875"/>
                    <a:pt x="1643" y="755"/>
                  </a:cubicBezTo>
                  <a:cubicBezTo>
                    <a:pt x="1522" y="633"/>
                    <a:pt x="1439" y="482"/>
                    <a:pt x="1402" y="319"/>
                  </a:cubicBezTo>
                  <a:close/>
                  <a:moveTo>
                    <a:pt x="1098" y="300"/>
                  </a:moveTo>
                  <a:cubicBezTo>
                    <a:pt x="1136" y="550"/>
                    <a:pt x="1254" y="781"/>
                    <a:pt x="1435" y="962"/>
                  </a:cubicBezTo>
                  <a:cubicBezTo>
                    <a:pt x="1616" y="1143"/>
                    <a:pt x="1847" y="1261"/>
                    <a:pt x="2097" y="1300"/>
                  </a:cubicBezTo>
                  <a:cubicBezTo>
                    <a:pt x="2081" y="1454"/>
                    <a:pt x="2024" y="1599"/>
                    <a:pt x="1933" y="1724"/>
                  </a:cubicBezTo>
                  <a:lnTo>
                    <a:pt x="673" y="464"/>
                  </a:lnTo>
                  <a:cubicBezTo>
                    <a:pt x="801" y="372"/>
                    <a:pt x="947" y="318"/>
                    <a:pt x="1098" y="300"/>
                  </a:cubicBezTo>
                  <a:close/>
                  <a:moveTo>
                    <a:pt x="318" y="1400"/>
                  </a:moveTo>
                  <a:lnTo>
                    <a:pt x="318" y="1400"/>
                  </a:lnTo>
                  <a:cubicBezTo>
                    <a:pt x="482" y="1439"/>
                    <a:pt x="633" y="1522"/>
                    <a:pt x="755" y="1642"/>
                  </a:cubicBezTo>
                  <a:cubicBezTo>
                    <a:pt x="875" y="1763"/>
                    <a:pt x="960" y="1915"/>
                    <a:pt x="997" y="2078"/>
                  </a:cubicBezTo>
                  <a:cubicBezTo>
                    <a:pt x="837" y="2042"/>
                    <a:pt x="684" y="1961"/>
                    <a:pt x="561" y="1837"/>
                  </a:cubicBezTo>
                  <a:cubicBezTo>
                    <a:pt x="438" y="1716"/>
                    <a:pt x="355" y="1565"/>
                    <a:pt x="318" y="1400"/>
                  </a:cubicBezTo>
                  <a:close/>
                  <a:moveTo>
                    <a:pt x="464" y="672"/>
                  </a:moveTo>
                  <a:lnTo>
                    <a:pt x="1726" y="1933"/>
                  </a:lnTo>
                  <a:cubicBezTo>
                    <a:pt x="1597" y="2025"/>
                    <a:pt x="1450" y="2079"/>
                    <a:pt x="1300" y="2097"/>
                  </a:cubicBezTo>
                  <a:cubicBezTo>
                    <a:pt x="1261" y="1847"/>
                    <a:pt x="1145" y="1615"/>
                    <a:pt x="963" y="1434"/>
                  </a:cubicBezTo>
                  <a:cubicBezTo>
                    <a:pt x="782" y="1253"/>
                    <a:pt x="550" y="1136"/>
                    <a:pt x="301" y="1097"/>
                  </a:cubicBezTo>
                  <a:cubicBezTo>
                    <a:pt x="318" y="943"/>
                    <a:pt x="374" y="798"/>
                    <a:pt x="464" y="672"/>
                  </a:cubicBezTo>
                  <a:close/>
                  <a:moveTo>
                    <a:pt x="1199" y="0"/>
                  </a:moveTo>
                  <a:cubicBezTo>
                    <a:pt x="892" y="0"/>
                    <a:pt x="585" y="117"/>
                    <a:pt x="351" y="350"/>
                  </a:cubicBezTo>
                  <a:cubicBezTo>
                    <a:pt x="124" y="577"/>
                    <a:pt x="0" y="878"/>
                    <a:pt x="0" y="1198"/>
                  </a:cubicBezTo>
                  <a:cubicBezTo>
                    <a:pt x="0" y="1518"/>
                    <a:pt x="124" y="1818"/>
                    <a:pt x="351" y="2044"/>
                  </a:cubicBezTo>
                  <a:cubicBezTo>
                    <a:pt x="585" y="2279"/>
                    <a:pt x="893" y="2396"/>
                    <a:pt x="1198" y="2396"/>
                  </a:cubicBezTo>
                  <a:cubicBezTo>
                    <a:pt x="1506" y="2396"/>
                    <a:pt x="1813" y="2279"/>
                    <a:pt x="2046" y="2044"/>
                  </a:cubicBezTo>
                  <a:cubicBezTo>
                    <a:pt x="2272" y="1818"/>
                    <a:pt x="2396" y="1518"/>
                    <a:pt x="2396" y="1198"/>
                  </a:cubicBezTo>
                  <a:cubicBezTo>
                    <a:pt x="2396" y="878"/>
                    <a:pt x="2272" y="577"/>
                    <a:pt x="2046" y="350"/>
                  </a:cubicBezTo>
                  <a:cubicBezTo>
                    <a:pt x="1812" y="117"/>
                    <a:pt x="1505" y="0"/>
                    <a:pt x="119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707;p44">
            <a:extLst>
              <a:ext uri="{FF2B5EF4-FFF2-40B4-BE49-F238E27FC236}">
                <a16:creationId xmlns:a16="http://schemas.microsoft.com/office/drawing/2014/main" id="{2761608A-6F2B-EE64-B9C5-4864F1F74241}"/>
              </a:ext>
            </a:extLst>
          </p:cNvPr>
          <p:cNvSpPr txBox="1">
            <a:spLocks/>
          </p:cNvSpPr>
          <p:nvPr/>
        </p:nvSpPr>
        <p:spPr>
          <a:xfrm>
            <a:off x="2100160" y="2597886"/>
            <a:ext cx="2471839" cy="953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2400"/>
              <a:buFont typeface="Instrument Sans"/>
              <a:buNone/>
              <a:defRPr sz="2400" b="1" i="0" u="none" strike="noStrike" cap="none">
                <a:solidFill>
                  <a:schemeClr val="lt1"/>
                </a:solidFill>
                <a:latin typeface="Instrument Sans"/>
                <a:ea typeface="Instrument Sans"/>
                <a:cs typeface="Instrument Sans"/>
                <a:sym typeface="Instrument Sans"/>
              </a:defRPr>
            </a:lvl1pPr>
            <a:lvl2pPr marL="914400" marR="0" lvl="1" indent="-317500" algn="l" rtl="0">
              <a:lnSpc>
                <a:spcPct val="100000"/>
              </a:lnSpc>
              <a:spcBef>
                <a:spcPts val="0"/>
              </a:spcBef>
              <a:spcAft>
                <a:spcPts val="0"/>
              </a:spcAft>
              <a:buClr>
                <a:schemeClr val="lt1"/>
              </a:buClr>
              <a:buSzPts val="2400"/>
              <a:buFont typeface="Instrument Sans"/>
              <a:buNone/>
              <a:defRPr sz="2400" b="1" i="0" u="none" strike="noStrike" cap="none">
                <a:solidFill>
                  <a:schemeClr val="lt1"/>
                </a:solidFill>
                <a:latin typeface="Instrument Sans"/>
                <a:ea typeface="Instrument Sans"/>
                <a:cs typeface="Instrument Sans"/>
                <a:sym typeface="Instrument Sans"/>
              </a:defRPr>
            </a:lvl2pPr>
            <a:lvl3pPr marL="1371600" marR="0" lvl="2" indent="-317500" algn="l" rtl="0">
              <a:lnSpc>
                <a:spcPct val="100000"/>
              </a:lnSpc>
              <a:spcBef>
                <a:spcPts val="0"/>
              </a:spcBef>
              <a:spcAft>
                <a:spcPts val="0"/>
              </a:spcAft>
              <a:buClr>
                <a:schemeClr val="lt1"/>
              </a:buClr>
              <a:buSzPts val="2400"/>
              <a:buFont typeface="Instrument Sans"/>
              <a:buNone/>
              <a:defRPr sz="2400" b="1" i="0" u="none" strike="noStrike" cap="none">
                <a:solidFill>
                  <a:schemeClr val="lt1"/>
                </a:solidFill>
                <a:latin typeface="Instrument Sans"/>
                <a:ea typeface="Instrument Sans"/>
                <a:cs typeface="Instrument Sans"/>
                <a:sym typeface="Instrument Sans"/>
              </a:defRPr>
            </a:lvl3pPr>
            <a:lvl4pPr marL="1828800" marR="0" lvl="3" indent="-317500" algn="l" rtl="0">
              <a:lnSpc>
                <a:spcPct val="100000"/>
              </a:lnSpc>
              <a:spcBef>
                <a:spcPts val="0"/>
              </a:spcBef>
              <a:spcAft>
                <a:spcPts val="0"/>
              </a:spcAft>
              <a:buClr>
                <a:schemeClr val="lt1"/>
              </a:buClr>
              <a:buSzPts val="2400"/>
              <a:buFont typeface="Instrument Sans"/>
              <a:buNone/>
              <a:defRPr sz="2400" b="1" i="0" u="none" strike="noStrike" cap="none">
                <a:solidFill>
                  <a:schemeClr val="lt1"/>
                </a:solidFill>
                <a:latin typeface="Instrument Sans"/>
                <a:ea typeface="Instrument Sans"/>
                <a:cs typeface="Instrument Sans"/>
                <a:sym typeface="Instrument Sans"/>
              </a:defRPr>
            </a:lvl4pPr>
            <a:lvl5pPr marL="2286000" marR="0" lvl="4" indent="-317500" algn="l" rtl="0">
              <a:lnSpc>
                <a:spcPct val="100000"/>
              </a:lnSpc>
              <a:spcBef>
                <a:spcPts val="0"/>
              </a:spcBef>
              <a:spcAft>
                <a:spcPts val="0"/>
              </a:spcAft>
              <a:buClr>
                <a:schemeClr val="lt1"/>
              </a:buClr>
              <a:buSzPts val="2400"/>
              <a:buFont typeface="Instrument Sans"/>
              <a:buNone/>
              <a:defRPr sz="2400" b="1" i="0" u="none" strike="noStrike" cap="none">
                <a:solidFill>
                  <a:schemeClr val="lt1"/>
                </a:solidFill>
                <a:latin typeface="Instrument Sans"/>
                <a:ea typeface="Instrument Sans"/>
                <a:cs typeface="Instrument Sans"/>
                <a:sym typeface="Instrument Sans"/>
              </a:defRPr>
            </a:lvl5pPr>
            <a:lvl6pPr marL="2743200" marR="0" lvl="5" indent="-317500" algn="l" rtl="0">
              <a:lnSpc>
                <a:spcPct val="100000"/>
              </a:lnSpc>
              <a:spcBef>
                <a:spcPts val="0"/>
              </a:spcBef>
              <a:spcAft>
                <a:spcPts val="0"/>
              </a:spcAft>
              <a:buClr>
                <a:schemeClr val="lt1"/>
              </a:buClr>
              <a:buSzPts val="2400"/>
              <a:buFont typeface="Instrument Sans"/>
              <a:buNone/>
              <a:defRPr sz="2400" b="1" i="0" u="none" strike="noStrike" cap="none">
                <a:solidFill>
                  <a:schemeClr val="lt1"/>
                </a:solidFill>
                <a:latin typeface="Instrument Sans"/>
                <a:ea typeface="Instrument Sans"/>
                <a:cs typeface="Instrument Sans"/>
                <a:sym typeface="Instrument Sans"/>
              </a:defRPr>
            </a:lvl6pPr>
            <a:lvl7pPr marL="3200400" marR="0" lvl="6" indent="-317500" algn="l" rtl="0">
              <a:lnSpc>
                <a:spcPct val="100000"/>
              </a:lnSpc>
              <a:spcBef>
                <a:spcPts val="0"/>
              </a:spcBef>
              <a:spcAft>
                <a:spcPts val="0"/>
              </a:spcAft>
              <a:buClr>
                <a:schemeClr val="lt1"/>
              </a:buClr>
              <a:buSzPts val="2400"/>
              <a:buFont typeface="Instrument Sans"/>
              <a:buNone/>
              <a:defRPr sz="2400" b="1" i="0" u="none" strike="noStrike" cap="none">
                <a:solidFill>
                  <a:schemeClr val="lt1"/>
                </a:solidFill>
                <a:latin typeface="Instrument Sans"/>
                <a:ea typeface="Instrument Sans"/>
                <a:cs typeface="Instrument Sans"/>
                <a:sym typeface="Instrument Sans"/>
              </a:defRPr>
            </a:lvl7pPr>
            <a:lvl8pPr marL="3657600" marR="0" lvl="7" indent="-317500" algn="l" rtl="0">
              <a:lnSpc>
                <a:spcPct val="100000"/>
              </a:lnSpc>
              <a:spcBef>
                <a:spcPts val="0"/>
              </a:spcBef>
              <a:spcAft>
                <a:spcPts val="0"/>
              </a:spcAft>
              <a:buClr>
                <a:schemeClr val="lt1"/>
              </a:buClr>
              <a:buSzPts val="2400"/>
              <a:buFont typeface="Instrument Sans"/>
              <a:buNone/>
              <a:defRPr sz="2400" b="1" i="0" u="none" strike="noStrike" cap="none">
                <a:solidFill>
                  <a:schemeClr val="lt1"/>
                </a:solidFill>
                <a:latin typeface="Instrument Sans"/>
                <a:ea typeface="Instrument Sans"/>
                <a:cs typeface="Instrument Sans"/>
                <a:sym typeface="Instrument Sans"/>
              </a:defRPr>
            </a:lvl8pPr>
            <a:lvl9pPr marL="4114800" marR="0" lvl="8" indent="-317500" algn="l" rtl="0">
              <a:lnSpc>
                <a:spcPct val="100000"/>
              </a:lnSpc>
              <a:spcBef>
                <a:spcPts val="0"/>
              </a:spcBef>
              <a:spcAft>
                <a:spcPts val="0"/>
              </a:spcAft>
              <a:buClr>
                <a:schemeClr val="lt1"/>
              </a:buClr>
              <a:buSzPts val="2400"/>
              <a:buFont typeface="Instrument Sans"/>
              <a:buNone/>
              <a:defRPr sz="2400" b="1" i="0" u="none" strike="noStrike" cap="none">
                <a:solidFill>
                  <a:schemeClr val="lt1"/>
                </a:solidFill>
                <a:latin typeface="Instrument Sans"/>
                <a:ea typeface="Instrument Sans"/>
                <a:cs typeface="Instrument Sans"/>
                <a:sym typeface="Instrument Sans"/>
              </a:defRPr>
            </a:lvl9pPr>
          </a:lstStyle>
          <a:p>
            <a:pPr marL="0" indent="0" algn="ctr"/>
            <a:r>
              <a:rPr lang="en-US" dirty="0">
                <a:solidFill>
                  <a:srgbClr val="7030A0"/>
                </a:solidFill>
              </a:rPr>
              <a:t>Template Generalization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8"/>
          <p:cNvSpPr txBox="1">
            <a:spLocks noGrp="1"/>
          </p:cNvSpPr>
          <p:nvPr>
            <p:ph type="title"/>
          </p:nvPr>
        </p:nvSpPr>
        <p:spPr>
          <a:xfrm>
            <a:off x="301689" y="107613"/>
            <a:ext cx="7704000" cy="51214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Demo</a:t>
            </a:r>
            <a:endParaRPr dirty="0">
              <a:solidFill>
                <a:srgbClr val="7030A0"/>
              </a:solidFill>
            </a:endParaRPr>
          </a:p>
        </p:txBody>
      </p:sp>
      <p:pic>
        <p:nvPicPr>
          <p:cNvPr id="3" name="final_demo">
            <a:hlinkClick r:id="" action="ppaction://media"/>
            <a:extLst>
              <a:ext uri="{FF2B5EF4-FFF2-40B4-BE49-F238E27FC236}">
                <a16:creationId xmlns:a16="http://schemas.microsoft.com/office/drawing/2014/main" id="{231FEAEC-A67B-4162-B5C8-459FFFE34D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9403" y="721072"/>
            <a:ext cx="7265194" cy="4086672"/>
          </a:xfrm>
          <a:prstGeom prst="rect">
            <a:avLst/>
          </a:prstGeom>
        </p:spPr>
      </p:pic>
    </p:spTree>
    <p:extLst>
      <p:ext uri="{BB962C8B-B14F-4D97-AF65-F5344CB8AC3E}">
        <p14:creationId xmlns:p14="http://schemas.microsoft.com/office/powerpoint/2010/main" val="161164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8"/>
          <p:cNvSpPr txBox="1">
            <a:spLocks noGrp="1"/>
          </p:cNvSpPr>
          <p:nvPr>
            <p:ph type="title"/>
          </p:nvPr>
        </p:nvSpPr>
        <p:spPr>
          <a:xfrm>
            <a:off x="301689" y="107613"/>
            <a:ext cx="7704000" cy="51214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Project Modules </a:t>
            </a:r>
            <a:endParaRPr dirty="0">
              <a:solidFill>
                <a:srgbClr val="7030A0"/>
              </a:solidFill>
            </a:endParaRPr>
          </a:p>
        </p:txBody>
      </p:sp>
      <p:graphicFrame>
        <p:nvGraphicFramePr>
          <p:cNvPr id="5" name="Table 4">
            <a:extLst>
              <a:ext uri="{FF2B5EF4-FFF2-40B4-BE49-F238E27FC236}">
                <a16:creationId xmlns:a16="http://schemas.microsoft.com/office/drawing/2014/main" id="{E3923826-3528-C5CD-1963-5EA9AFCCC00E}"/>
              </a:ext>
            </a:extLst>
          </p:cNvPr>
          <p:cNvGraphicFramePr>
            <a:graphicFrameLocks noGrp="1"/>
          </p:cNvGraphicFramePr>
          <p:nvPr>
            <p:extLst>
              <p:ext uri="{D42A27DB-BD31-4B8C-83A1-F6EECF244321}">
                <p14:modId xmlns:p14="http://schemas.microsoft.com/office/powerpoint/2010/main" val="1938764387"/>
              </p:ext>
            </p:extLst>
          </p:nvPr>
        </p:nvGraphicFramePr>
        <p:xfrm>
          <a:off x="538479" y="1024597"/>
          <a:ext cx="7874001" cy="3587784"/>
        </p:xfrm>
        <a:graphic>
          <a:graphicData uri="http://schemas.openxmlformats.org/drawingml/2006/table">
            <a:tbl>
              <a:tblPr firstRow="1" bandRow="1">
                <a:tableStyleId>{8A7F0401-B2A3-4D8B-B646-80801980FE1F}</a:tableStyleId>
              </a:tblPr>
              <a:tblGrid>
                <a:gridCol w="880179">
                  <a:extLst>
                    <a:ext uri="{9D8B030D-6E8A-4147-A177-3AD203B41FA5}">
                      <a16:colId xmlns:a16="http://schemas.microsoft.com/office/drawing/2014/main" val="2115802967"/>
                    </a:ext>
                  </a:extLst>
                </a:gridCol>
                <a:gridCol w="6993822">
                  <a:extLst>
                    <a:ext uri="{9D8B030D-6E8A-4147-A177-3AD203B41FA5}">
                      <a16:colId xmlns:a16="http://schemas.microsoft.com/office/drawing/2014/main" val="1237602038"/>
                    </a:ext>
                  </a:extLst>
                </a:gridCol>
              </a:tblGrid>
              <a:tr h="853284">
                <a:tc>
                  <a:txBody>
                    <a:bodyPr/>
                    <a:lstStyle/>
                    <a:p>
                      <a:r>
                        <a:rPr lang="en-US" dirty="0">
                          <a:solidFill>
                            <a:srgbClr val="7030A0"/>
                          </a:solidFill>
                        </a:rPr>
                        <a:t>Aya</a:t>
                      </a:r>
                    </a:p>
                  </a:txBody>
                  <a:tcPr/>
                </a:tc>
                <a:tc>
                  <a:txBody>
                    <a:bodyPr/>
                    <a:lstStyle/>
                    <a:p>
                      <a:r>
                        <a:rPr lang="en-US" dirty="0">
                          <a:solidFill>
                            <a:srgbClr val="7030A0"/>
                          </a:solidFill>
                        </a:rPr>
                        <a:t>entities and attributes rule based (50%) ,neural network model, Dataset generation and collection (50%) , training entities and attributes sentences BILSTM model (50%), relationship extraction and cardinalities rule based ,Django script ,website of the project</a:t>
                      </a:r>
                    </a:p>
                  </a:txBody>
                  <a:tcPr/>
                </a:tc>
                <a:extLst>
                  <a:ext uri="{0D108BD9-81ED-4DB2-BD59-A6C34878D82A}">
                    <a16:rowId xmlns:a16="http://schemas.microsoft.com/office/drawing/2014/main" val="1559746645"/>
                  </a:ext>
                </a:extLst>
              </a:tr>
              <a:tr h="660607">
                <a:tc>
                  <a:txBody>
                    <a:bodyPr/>
                    <a:lstStyle/>
                    <a:p>
                      <a:r>
                        <a:rPr lang="en-US" dirty="0">
                          <a:solidFill>
                            <a:srgbClr val="7030A0"/>
                          </a:solidFill>
                        </a:rPr>
                        <a:t>Salma</a:t>
                      </a:r>
                    </a:p>
                  </a:txBody>
                  <a:tcPr/>
                </a:tc>
                <a:tc>
                  <a:txBody>
                    <a:bodyPr/>
                    <a:lstStyle/>
                    <a:p>
                      <a:r>
                        <a:rPr lang="en-US" dirty="0">
                          <a:solidFill>
                            <a:srgbClr val="7030A0"/>
                          </a:solidFill>
                        </a:rPr>
                        <a:t>classification, changing colors in CSS files, change style of admin in Django, collect database  modify it to link in Django project and create descriptions to each template in data site , participate in integration of whole project and in testing</a:t>
                      </a:r>
                    </a:p>
                  </a:txBody>
                  <a:tcPr/>
                </a:tc>
                <a:extLst>
                  <a:ext uri="{0D108BD9-81ED-4DB2-BD59-A6C34878D82A}">
                    <a16:rowId xmlns:a16="http://schemas.microsoft.com/office/drawing/2014/main" val="925508438"/>
                  </a:ext>
                </a:extLst>
              </a:tr>
              <a:tr h="660607">
                <a:tc>
                  <a:txBody>
                    <a:bodyPr/>
                    <a:lstStyle/>
                    <a:p>
                      <a:r>
                        <a:rPr lang="en-US" dirty="0" err="1">
                          <a:solidFill>
                            <a:srgbClr val="7030A0"/>
                          </a:solidFill>
                        </a:rPr>
                        <a:t>Shredan</a:t>
                      </a:r>
                      <a:endParaRPr lang="en-US" dirty="0">
                        <a:solidFill>
                          <a:srgbClr val="7030A0"/>
                        </a:solidFill>
                      </a:endParaRPr>
                    </a:p>
                  </a:txBody>
                  <a:tcPr/>
                </a:tc>
                <a:tc>
                  <a:txBody>
                    <a:bodyPr/>
                    <a:lstStyle/>
                    <a:p>
                      <a:r>
                        <a:rPr lang="en-US" dirty="0">
                          <a:solidFill>
                            <a:srgbClr val="7030A0"/>
                          </a:solidFill>
                        </a:rPr>
                        <a:t>retrieve model, changing in html ,collect database  modify it to link in Django project and create descriptions to each template in data site, create views to link database with frontend</a:t>
                      </a:r>
                    </a:p>
                  </a:txBody>
                  <a:tcPr/>
                </a:tc>
                <a:extLst>
                  <a:ext uri="{0D108BD9-81ED-4DB2-BD59-A6C34878D82A}">
                    <a16:rowId xmlns:a16="http://schemas.microsoft.com/office/drawing/2014/main" val="3613109217"/>
                  </a:ext>
                </a:extLst>
              </a:tr>
              <a:tr h="1179864">
                <a:tc>
                  <a:txBody>
                    <a:bodyPr/>
                    <a:lstStyle/>
                    <a:p>
                      <a:r>
                        <a:rPr lang="en-US" dirty="0">
                          <a:solidFill>
                            <a:srgbClr val="7030A0"/>
                          </a:solidFill>
                        </a:rPr>
                        <a:t>Nada</a:t>
                      </a:r>
                    </a:p>
                  </a:txBody>
                  <a:tcPr/>
                </a:tc>
                <a:tc>
                  <a:txBody>
                    <a:bodyPr/>
                    <a:lstStyle/>
                    <a:p>
                      <a:r>
                        <a:rPr lang="en-US" dirty="0">
                          <a:solidFill>
                            <a:srgbClr val="7030A0"/>
                          </a:solidFill>
                        </a:rPr>
                        <a:t>entities and attributes rule based(50%) , ensemble model for entities and attributes, primary key extraction, entities with attributes association, Dataset generation and collection (50%), training entities and attributes sentences BILSTM (50%), SQL queries</a:t>
                      </a:r>
                    </a:p>
                  </a:txBody>
                  <a:tcPr/>
                </a:tc>
                <a:extLst>
                  <a:ext uri="{0D108BD9-81ED-4DB2-BD59-A6C34878D82A}">
                    <a16:rowId xmlns:a16="http://schemas.microsoft.com/office/drawing/2014/main" val="3017611242"/>
                  </a:ext>
                </a:extLst>
              </a:tr>
            </a:tbl>
          </a:graphicData>
        </a:graphic>
      </p:graphicFrame>
    </p:spTree>
    <p:extLst>
      <p:ext uri="{BB962C8B-B14F-4D97-AF65-F5344CB8AC3E}">
        <p14:creationId xmlns:p14="http://schemas.microsoft.com/office/powerpoint/2010/main" val="85527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5"/>
          <p:cNvSpPr txBox="1">
            <a:spLocks noGrp="1"/>
          </p:cNvSpPr>
          <p:nvPr>
            <p:ph type="title"/>
          </p:nvPr>
        </p:nvSpPr>
        <p:spPr>
          <a:xfrm>
            <a:off x="3870949" y="1839703"/>
            <a:ext cx="4896858" cy="208274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500"/>
              <a:buNone/>
            </a:pPr>
            <a:r>
              <a:rPr lang="en-US"/>
              <a:t>Any Questions?</a:t>
            </a:r>
            <a:endParaRPr/>
          </a:p>
        </p:txBody>
      </p:sp>
      <p:grpSp>
        <p:nvGrpSpPr>
          <p:cNvPr id="736" name="Google Shape;736;p45"/>
          <p:cNvGrpSpPr/>
          <p:nvPr/>
        </p:nvGrpSpPr>
        <p:grpSpPr>
          <a:xfrm>
            <a:off x="208066" y="307461"/>
            <a:ext cx="3662883" cy="5266206"/>
            <a:chOff x="208066" y="307461"/>
            <a:chExt cx="3662883" cy="5266206"/>
          </a:xfrm>
        </p:grpSpPr>
        <p:sp>
          <p:nvSpPr>
            <p:cNvPr id="737" name="Google Shape;737;p45"/>
            <p:cNvSpPr/>
            <p:nvPr/>
          </p:nvSpPr>
          <p:spPr>
            <a:xfrm>
              <a:off x="551610" y="863071"/>
              <a:ext cx="3063902" cy="4710596"/>
            </a:xfrm>
            <a:custGeom>
              <a:avLst/>
              <a:gdLst/>
              <a:ahLst/>
              <a:cxnLst/>
              <a:rect l="l" t="t" r="r" b="b"/>
              <a:pathLst>
                <a:path w="19320" h="29704" extrusionOk="0">
                  <a:moveTo>
                    <a:pt x="11680" y="0"/>
                  </a:moveTo>
                  <a:cubicBezTo>
                    <a:pt x="11231" y="0"/>
                    <a:pt x="10879" y="32"/>
                    <a:pt x="10693" y="95"/>
                  </a:cubicBezTo>
                  <a:cubicBezTo>
                    <a:pt x="9632" y="453"/>
                    <a:pt x="9153" y="548"/>
                    <a:pt x="8543" y="548"/>
                  </a:cubicBezTo>
                  <a:cubicBezTo>
                    <a:pt x="8244" y="548"/>
                    <a:pt x="7913" y="525"/>
                    <a:pt x="7466" y="499"/>
                  </a:cubicBezTo>
                  <a:cubicBezTo>
                    <a:pt x="7421" y="496"/>
                    <a:pt x="7374" y="495"/>
                    <a:pt x="7326" y="495"/>
                  </a:cubicBezTo>
                  <a:cubicBezTo>
                    <a:pt x="5959" y="495"/>
                    <a:pt x="3816" y="1614"/>
                    <a:pt x="2429" y="4622"/>
                  </a:cubicBezTo>
                  <a:cubicBezTo>
                    <a:pt x="994" y="7734"/>
                    <a:pt x="0" y="22853"/>
                    <a:pt x="748" y="24003"/>
                  </a:cubicBezTo>
                  <a:cubicBezTo>
                    <a:pt x="1124" y="24582"/>
                    <a:pt x="2989" y="24657"/>
                    <a:pt x="3931" y="24657"/>
                  </a:cubicBezTo>
                  <a:cubicBezTo>
                    <a:pt x="4260" y="24657"/>
                    <a:pt x="4477" y="24648"/>
                    <a:pt x="4477" y="24648"/>
                  </a:cubicBezTo>
                  <a:lnTo>
                    <a:pt x="4477" y="24648"/>
                  </a:lnTo>
                  <a:cubicBezTo>
                    <a:pt x="3738" y="25707"/>
                    <a:pt x="2849" y="26364"/>
                    <a:pt x="2849" y="27003"/>
                  </a:cubicBezTo>
                  <a:cubicBezTo>
                    <a:pt x="2849" y="28564"/>
                    <a:pt x="6460" y="29638"/>
                    <a:pt x="9582" y="29701"/>
                  </a:cubicBezTo>
                  <a:cubicBezTo>
                    <a:pt x="9655" y="29702"/>
                    <a:pt x="9729" y="29703"/>
                    <a:pt x="9803" y="29703"/>
                  </a:cubicBezTo>
                  <a:cubicBezTo>
                    <a:pt x="12891" y="29703"/>
                    <a:pt x="16720" y="28445"/>
                    <a:pt x="16720" y="27173"/>
                  </a:cubicBezTo>
                  <a:cubicBezTo>
                    <a:pt x="16720" y="26471"/>
                    <a:pt x="15308" y="25199"/>
                    <a:pt x="15052" y="24785"/>
                  </a:cubicBezTo>
                  <a:cubicBezTo>
                    <a:pt x="14796" y="24370"/>
                    <a:pt x="13814" y="23188"/>
                    <a:pt x="13252" y="22014"/>
                  </a:cubicBezTo>
                  <a:cubicBezTo>
                    <a:pt x="12691" y="20841"/>
                    <a:pt x="13581" y="17830"/>
                    <a:pt x="13581" y="17830"/>
                  </a:cubicBezTo>
                  <a:cubicBezTo>
                    <a:pt x="13581" y="17830"/>
                    <a:pt x="15138" y="18085"/>
                    <a:pt x="16336" y="18136"/>
                  </a:cubicBezTo>
                  <a:cubicBezTo>
                    <a:pt x="16353" y="18137"/>
                    <a:pt x="16370" y="18137"/>
                    <a:pt x="16386" y="18137"/>
                  </a:cubicBezTo>
                  <a:cubicBezTo>
                    <a:pt x="17535" y="18137"/>
                    <a:pt x="17510" y="16377"/>
                    <a:pt x="17510" y="16377"/>
                  </a:cubicBezTo>
                  <a:cubicBezTo>
                    <a:pt x="17510" y="16377"/>
                    <a:pt x="17867" y="16096"/>
                    <a:pt x="17969" y="15814"/>
                  </a:cubicBezTo>
                  <a:cubicBezTo>
                    <a:pt x="18070" y="15534"/>
                    <a:pt x="17738" y="15177"/>
                    <a:pt x="17738" y="15177"/>
                  </a:cubicBezTo>
                  <a:cubicBezTo>
                    <a:pt x="17738" y="15177"/>
                    <a:pt x="17701" y="15203"/>
                    <a:pt x="17695" y="15203"/>
                  </a:cubicBezTo>
                  <a:cubicBezTo>
                    <a:pt x="17687" y="15203"/>
                    <a:pt x="17723" y="15165"/>
                    <a:pt x="17917" y="14999"/>
                  </a:cubicBezTo>
                  <a:cubicBezTo>
                    <a:pt x="18275" y="14692"/>
                    <a:pt x="18275" y="14335"/>
                    <a:pt x="18045" y="14055"/>
                  </a:cubicBezTo>
                  <a:cubicBezTo>
                    <a:pt x="17814" y="13775"/>
                    <a:pt x="18096" y="13544"/>
                    <a:pt x="18096" y="13544"/>
                  </a:cubicBezTo>
                  <a:cubicBezTo>
                    <a:pt x="18096" y="13544"/>
                    <a:pt x="19192" y="13135"/>
                    <a:pt x="18938" y="12626"/>
                  </a:cubicBezTo>
                  <a:cubicBezTo>
                    <a:pt x="18514" y="11777"/>
                    <a:pt x="17815" y="9999"/>
                    <a:pt x="18070" y="9132"/>
                  </a:cubicBezTo>
                  <a:cubicBezTo>
                    <a:pt x="18204" y="8679"/>
                    <a:pt x="18287" y="8225"/>
                    <a:pt x="18244" y="7496"/>
                  </a:cubicBezTo>
                  <a:lnTo>
                    <a:pt x="18244" y="7496"/>
                  </a:lnTo>
                  <a:cubicBezTo>
                    <a:pt x="18244" y="7496"/>
                    <a:pt x="18259" y="7497"/>
                    <a:pt x="18284" y="7497"/>
                  </a:cubicBezTo>
                  <a:cubicBezTo>
                    <a:pt x="18427" y="7497"/>
                    <a:pt x="18915" y="7481"/>
                    <a:pt x="19101" y="7265"/>
                  </a:cubicBezTo>
                  <a:cubicBezTo>
                    <a:pt x="19320" y="7013"/>
                    <a:pt x="18108" y="2906"/>
                    <a:pt x="17231" y="1549"/>
                  </a:cubicBezTo>
                  <a:cubicBezTo>
                    <a:pt x="16535" y="474"/>
                    <a:pt x="13398" y="0"/>
                    <a:pt x="11680"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8" name="Google Shape;738;p45"/>
            <p:cNvGrpSpPr/>
            <p:nvPr/>
          </p:nvGrpSpPr>
          <p:grpSpPr>
            <a:xfrm>
              <a:off x="208066" y="351586"/>
              <a:ext cx="1098182" cy="1412673"/>
              <a:chOff x="313736" y="423297"/>
              <a:chExt cx="864302" cy="1111903"/>
            </a:xfrm>
          </p:grpSpPr>
          <p:sp>
            <p:nvSpPr>
              <p:cNvPr id="739" name="Google Shape;739;p45"/>
              <p:cNvSpPr/>
              <p:nvPr/>
            </p:nvSpPr>
            <p:spPr>
              <a:xfrm>
                <a:off x="1015041" y="1388638"/>
                <a:ext cx="162997" cy="146562"/>
              </a:xfrm>
              <a:custGeom>
                <a:avLst/>
                <a:gdLst/>
                <a:ahLst/>
                <a:cxnLst/>
                <a:rect l="l" t="t" r="r" b="b"/>
                <a:pathLst>
                  <a:path w="2410" h="2167" extrusionOk="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5"/>
              <p:cNvSpPr/>
              <p:nvPr/>
            </p:nvSpPr>
            <p:spPr>
              <a:xfrm>
                <a:off x="1027080" y="1398512"/>
                <a:ext cx="141760" cy="127354"/>
              </a:xfrm>
              <a:custGeom>
                <a:avLst/>
                <a:gdLst/>
                <a:ahLst/>
                <a:cxnLst/>
                <a:rect l="l" t="t" r="r" b="b"/>
                <a:pathLst>
                  <a:path w="2096" h="1883" extrusionOk="0">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5"/>
              <p:cNvSpPr/>
              <p:nvPr/>
            </p:nvSpPr>
            <p:spPr>
              <a:xfrm>
                <a:off x="915212" y="1093145"/>
                <a:ext cx="209123" cy="197017"/>
              </a:xfrm>
              <a:custGeom>
                <a:avLst/>
                <a:gdLst/>
                <a:ahLst/>
                <a:cxnLst/>
                <a:rect l="l" t="t" r="r" b="b"/>
                <a:pathLst>
                  <a:path w="3092" h="2913" extrusionOk="0">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5"/>
              <p:cNvSpPr/>
              <p:nvPr/>
            </p:nvSpPr>
            <p:spPr>
              <a:xfrm>
                <a:off x="923666" y="1104034"/>
                <a:ext cx="184302" cy="175645"/>
              </a:xfrm>
              <a:custGeom>
                <a:avLst/>
                <a:gdLst/>
                <a:ahLst/>
                <a:cxnLst/>
                <a:rect l="l" t="t" r="r" b="b"/>
                <a:pathLst>
                  <a:path w="2725" h="2597" extrusionOk="0">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5"/>
              <p:cNvSpPr/>
              <p:nvPr/>
            </p:nvSpPr>
            <p:spPr>
              <a:xfrm>
                <a:off x="313736" y="423297"/>
                <a:ext cx="712047" cy="644751"/>
              </a:xfrm>
              <a:custGeom>
                <a:avLst/>
                <a:gdLst/>
                <a:ahLst/>
                <a:cxnLst/>
                <a:rect l="l" t="t" r="r" b="b"/>
                <a:pathLst>
                  <a:path w="10528" h="9533" extrusionOk="0">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5"/>
              <p:cNvSpPr/>
              <p:nvPr/>
            </p:nvSpPr>
            <p:spPr>
              <a:xfrm>
                <a:off x="330239" y="435269"/>
                <a:ext cx="683438" cy="619118"/>
              </a:xfrm>
              <a:custGeom>
                <a:avLst/>
                <a:gdLst/>
                <a:ahLst/>
                <a:cxnLst/>
                <a:rect l="l" t="t" r="r" b="b"/>
                <a:pathLst>
                  <a:path w="10105" h="9154" extrusionOk="0">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5"/>
              <p:cNvSpPr/>
              <p:nvPr/>
            </p:nvSpPr>
            <p:spPr>
              <a:xfrm>
                <a:off x="776899" y="735631"/>
                <a:ext cx="63779" cy="49237"/>
              </a:xfrm>
              <a:custGeom>
                <a:avLst/>
                <a:gdLst/>
                <a:ahLst/>
                <a:cxnLst/>
                <a:rect l="l" t="t" r="r" b="b"/>
                <a:pathLst>
                  <a:path w="943" h="728" extrusionOk="0">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5"/>
              <p:cNvSpPr/>
              <p:nvPr/>
            </p:nvSpPr>
            <p:spPr>
              <a:xfrm>
                <a:off x="649610" y="728530"/>
                <a:ext cx="57150" cy="52754"/>
              </a:xfrm>
              <a:custGeom>
                <a:avLst/>
                <a:gdLst/>
                <a:ahLst/>
                <a:cxnLst/>
                <a:rect l="l" t="t" r="r" b="b"/>
                <a:pathLst>
                  <a:path w="845" h="780" extrusionOk="0">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5"/>
              <p:cNvSpPr/>
              <p:nvPr/>
            </p:nvSpPr>
            <p:spPr>
              <a:xfrm>
                <a:off x="508321" y="734549"/>
                <a:ext cx="55189" cy="53363"/>
              </a:xfrm>
              <a:custGeom>
                <a:avLst/>
                <a:gdLst/>
                <a:ahLst/>
                <a:cxnLst/>
                <a:rect l="l" t="t" r="r" b="b"/>
                <a:pathLst>
                  <a:path w="816" h="789" extrusionOk="0">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 name="Google Shape;748;p45"/>
            <p:cNvGrpSpPr/>
            <p:nvPr/>
          </p:nvGrpSpPr>
          <p:grpSpPr>
            <a:xfrm>
              <a:off x="3552529" y="1047786"/>
              <a:ext cx="318420" cy="287706"/>
              <a:chOff x="3552529" y="1047786"/>
              <a:chExt cx="318420" cy="287706"/>
            </a:xfrm>
          </p:grpSpPr>
          <p:sp>
            <p:nvSpPr>
              <p:cNvPr id="749" name="Google Shape;749;p45"/>
              <p:cNvSpPr/>
              <p:nvPr/>
            </p:nvSpPr>
            <p:spPr>
              <a:xfrm>
                <a:off x="3552529" y="1047786"/>
                <a:ext cx="318420" cy="287706"/>
              </a:xfrm>
              <a:custGeom>
                <a:avLst/>
                <a:gdLst/>
                <a:ahLst/>
                <a:cxnLst/>
                <a:rect l="l" t="t" r="r" b="b"/>
                <a:pathLst>
                  <a:path w="7946" h="7180" extrusionOk="0">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5"/>
              <p:cNvSpPr/>
              <p:nvPr/>
            </p:nvSpPr>
            <p:spPr>
              <a:xfrm>
                <a:off x="3568157" y="1059526"/>
                <a:ext cx="288726" cy="266028"/>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1" name="Google Shape;751;p45"/>
            <p:cNvGrpSpPr/>
            <p:nvPr/>
          </p:nvGrpSpPr>
          <p:grpSpPr>
            <a:xfrm>
              <a:off x="1734153" y="1602466"/>
              <a:ext cx="209126" cy="199697"/>
              <a:chOff x="1734153" y="1602466"/>
              <a:chExt cx="209126" cy="199697"/>
            </a:xfrm>
          </p:grpSpPr>
          <p:sp>
            <p:nvSpPr>
              <p:cNvPr id="752" name="Google Shape;752;p45"/>
              <p:cNvSpPr/>
              <p:nvPr/>
            </p:nvSpPr>
            <p:spPr>
              <a:xfrm>
                <a:off x="1734153" y="1602466"/>
                <a:ext cx="209126" cy="199697"/>
              </a:xfrm>
              <a:custGeom>
                <a:avLst/>
                <a:gdLst/>
                <a:ahLst/>
                <a:cxnLst/>
                <a:rect l="l" t="t" r="r" b="b"/>
                <a:pathLst>
                  <a:path w="3748" h="3579" extrusionOk="0">
                    <a:moveTo>
                      <a:pt x="1851" y="261"/>
                    </a:moveTo>
                    <a:cubicBezTo>
                      <a:pt x="2001" y="556"/>
                      <a:pt x="2115" y="860"/>
                      <a:pt x="2236" y="1172"/>
                    </a:cubicBezTo>
                    <a:cubicBezTo>
                      <a:pt x="2252" y="1209"/>
                      <a:pt x="2282" y="1227"/>
                      <a:pt x="2312" y="1230"/>
                    </a:cubicBezTo>
                    <a:cubicBezTo>
                      <a:pt x="2312" y="1270"/>
                      <a:pt x="2333" y="1307"/>
                      <a:pt x="2385" y="1316"/>
                    </a:cubicBezTo>
                    <a:cubicBezTo>
                      <a:pt x="2727" y="1377"/>
                      <a:pt x="3056" y="1464"/>
                      <a:pt x="3380" y="1583"/>
                    </a:cubicBezTo>
                    <a:cubicBezTo>
                      <a:pt x="3084" y="1749"/>
                      <a:pt x="2766" y="1915"/>
                      <a:pt x="2518" y="2136"/>
                    </a:cubicBezTo>
                    <a:cubicBezTo>
                      <a:pt x="2498" y="2155"/>
                      <a:pt x="2499" y="2184"/>
                      <a:pt x="2511" y="2206"/>
                    </a:cubicBezTo>
                    <a:cubicBezTo>
                      <a:pt x="2488" y="2223"/>
                      <a:pt x="2473" y="2249"/>
                      <a:pt x="2472" y="2284"/>
                    </a:cubicBezTo>
                    <a:cubicBezTo>
                      <a:pt x="2464" y="2622"/>
                      <a:pt x="2463" y="2962"/>
                      <a:pt x="2462" y="3300"/>
                    </a:cubicBezTo>
                    <a:cubicBezTo>
                      <a:pt x="2165" y="3110"/>
                      <a:pt x="1896" y="2891"/>
                      <a:pt x="1647" y="2639"/>
                    </a:cubicBezTo>
                    <a:cubicBezTo>
                      <a:pt x="1631" y="2622"/>
                      <a:pt x="1612" y="2615"/>
                      <a:pt x="1595" y="2615"/>
                    </a:cubicBezTo>
                    <a:cubicBezTo>
                      <a:pt x="1589" y="2615"/>
                      <a:pt x="1584" y="2616"/>
                      <a:pt x="1579" y="2617"/>
                    </a:cubicBezTo>
                    <a:cubicBezTo>
                      <a:pt x="1560" y="2594"/>
                      <a:pt x="1532" y="2578"/>
                      <a:pt x="1500" y="2578"/>
                    </a:cubicBezTo>
                    <a:cubicBezTo>
                      <a:pt x="1486" y="2578"/>
                      <a:pt x="1471" y="2581"/>
                      <a:pt x="1456" y="2587"/>
                    </a:cubicBezTo>
                    <a:cubicBezTo>
                      <a:pt x="1131" y="2740"/>
                      <a:pt x="802" y="2860"/>
                      <a:pt x="458" y="2948"/>
                    </a:cubicBezTo>
                    <a:cubicBezTo>
                      <a:pt x="606" y="2664"/>
                      <a:pt x="751" y="2375"/>
                      <a:pt x="878" y="2078"/>
                    </a:cubicBezTo>
                    <a:cubicBezTo>
                      <a:pt x="884" y="2064"/>
                      <a:pt x="883" y="2053"/>
                      <a:pt x="878" y="2041"/>
                    </a:cubicBezTo>
                    <a:cubicBezTo>
                      <a:pt x="906" y="2018"/>
                      <a:pt x="918" y="1976"/>
                      <a:pt x="885" y="1946"/>
                    </a:cubicBezTo>
                    <a:cubicBezTo>
                      <a:pt x="632" y="1722"/>
                      <a:pt x="413" y="1492"/>
                      <a:pt x="240" y="1207"/>
                    </a:cubicBezTo>
                    <a:cubicBezTo>
                      <a:pt x="473" y="1165"/>
                      <a:pt x="706" y="1143"/>
                      <a:pt x="940" y="1143"/>
                    </a:cubicBezTo>
                    <a:cubicBezTo>
                      <a:pt x="1050" y="1143"/>
                      <a:pt x="1161" y="1148"/>
                      <a:pt x="1272" y="1158"/>
                    </a:cubicBezTo>
                    <a:cubicBezTo>
                      <a:pt x="1274" y="1158"/>
                      <a:pt x="1277" y="1158"/>
                      <a:pt x="1279" y="1158"/>
                    </a:cubicBezTo>
                    <a:cubicBezTo>
                      <a:pt x="1330" y="1158"/>
                      <a:pt x="1354" y="1120"/>
                      <a:pt x="1353" y="1080"/>
                    </a:cubicBezTo>
                    <a:cubicBezTo>
                      <a:pt x="1501" y="792"/>
                      <a:pt x="1657" y="518"/>
                      <a:pt x="1851" y="261"/>
                    </a:cubicBezTo>
                    <a:close/>
                    <a:moveTo>
                      <a:pt x="1862" y="1"/>
                    </a:moveTo>
                    <a:cubicBezTo>
                      <a:pt x="1839" y="1"/>
                      <a:pt x="1818" y="9"/>
                      <a:pt x="1803" y="28"/>
                    </a:cubicBezTo>
                    <a:cubicBezTo>
                      <a:pt x="1570" y="320"/>
                      <a:pt x="1368" y="639"/>
                      <a:pt x="1229" y="986"/>
                    </a:cubicBezTo>
                    <a:cubicBezTo>
                      <a:pt x="1110" y="976"/>
                      <a:pt x="992" y="970"/>
                      <a:pt x="875" y="970"/>
                    </a:cubicBezTo>
                    <a:cubicBezTo>
                      <a:pt x="609" y="970"/>
                      <a:pt x="345" y="998"/>
                      <a:pt x="81" y="1056"/>
                    </a:cubicBezTo>
                    <a:cubicBezTo>
                      <a:pt x="22" y="1069"/>
                      <a:pt x="1" y="1137"/>
                      <a:pt x="27" y="1185"/>
                    </a:cubicBezTo>
                    <a:cubicBezTo>
                      <a:pt x="209" y="1516"/>
                      <a:pt x="458" y="1821"/>
                      <a:pt x="778" y="2026"/>
                    </a:cubicBezTo>
                    <a:cubicBezTo>
                      <a:pt x="776" y="2028"/>
                      <a:pt x="773" y="2030"/>
                      <a:pt x="771" y="2032"/>
                    </a:cubicBezTo>
                    <a:cubicBezTo>
                      <a:pt x="561" y="2357"/>
                      <a:pt x="379" y="2705"/>
                      <a:pt x="195" y="3044"/>
                    </a:cubicBezTo>
                    <a:cubicBezTo>
                      <a:pt x="156" y="3116"/>
                      <a:pt x="211" y="3189"/>
                      <a:pt x="284" y="3189"/>
                    </a:cubicBezTo>
                    <a:cubicBezTo>
                      <a:pt x="290" y="3189"/>
                      <a:pt x="297" y="3188"/>
                      <a:pt x="304" y="3187"/>
                    </a:cubicBezTo>
                    <a:cubicBezTo>
                      <a:pt x="735" y="3101"/>
                      <a:pt x="1157" y="2961"/>
                      <a:pt x="1548" y="2761"/>
                    </a:cubicBezTo>
                    <a:cubicBezTo>
                      <a:pt x="1826" y="3077"/>
                      <a:pt x="2151" y="3344"/>
                      <a:pt x="2511" y="3564"/>
                    </a:cubicBezTo>
                    <a:cubicBezTo>
                      <a:pt x="2527" y="3574"/>
                      <a:pt x="2544" y="3579"/>
                      <a:pt x="2561" y="3579"/>
                    </a:cubicBezTo>
                    <a:cubicBezTo>
                      <a:pt x="2613" y="3579"/>
                      <a:pt x="2660" y="3535"/>
                      <a:pt x="2662" y="3478"/>
                    </a:cubicBezTo>
                    <a:cubicBezTo>
                      <a:pt x="2669" y="3081"/>
                      <a:pt x="2679" y="2681"/>
                      <a:pt x="2679" y="2283"/>
                    </a:cubicBezTo>
                    <a:cubicBezTo>
                      <a:pt x="2679" y="2246"/>
                      <a:pt x="2663" y="2220"/>
                      <a:pt x="2639" y="2203"/>
                    </a:cubicBezTo>
                    <a:cubicBezTo>
                      <a:pt x="2997" y="2071"/>
                      <a:pt x="3336" y="1835"/>
                      <a:pt x="3665" y="1651"/>
                    </a:cubicBezTo>
                    <a:cubicBezTo>
                      <a:pt x="3747" y="1604"/>
                      <a:pt x="3714" y="1498"/>
                      <a:pt x="3640" y="1468"/>
                    </a:cubicBezTo>
                    <a:cubicBezTo>
                      <a:pt x="3253" y="1306"/>
                      <a:pt x="2852" y="1187"/>
                      <a:pt x="2439" y="1122"/>
                    </a:cubicBezTo>
                    <a:cubicBezTo>
                      <a:pt x="2434" y="1121"/>
                      <a:pt x="2430" y="1121"/>
                      <a:pt x="2425" y="1121"/>
                    </a:cubicBezTo>
                    <a:cubicBezTo>
                      <a:pt x="2418" y="1121"/>
                      <a:pt x="2411" y="1122"/>
                      <a:pt x="2403" y="1123"/>
                    </a:cubicBezTo>
                    <a:cubicBezTo>
                      <a:pt x="2315" y="747"/>
                      <a:pt x="2135" y="382"/>
                      <a:pt x="1945" y="46"/>
                    </a:cubicBezTo>
                    <a:cubicBezTo>
                      <a:pt x="1929" y="19"/>
                      <a:pt x="1895" y="1"/>
                      <a:pt x="186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5"/>
              <p:cNvSpPr/>
              <p:nvPr/>
            </p:nvSpPr>
            <p:spPr>
              <a:xfrm>
                <a:off x="1747600" y="1616917"/>
                <a:ext cx="175146" cy="169622"/>
              </a:xfrm>
              <a:custGeom>
                <a:avLst/>
                <a:gdLst/>
                <a:ahLst/>
                <a:cxnLst/>
                <a:rect l="l" t="t" r="r" b="b"/>
                <a:pathLst>
                  <a:path w="3139" h="3040" extrusionOk="0">
                    <a:moveTo>
                      <a:pt x="1611" y="0"/>
                    </a:moveTo>
                    <a:cubicBezTo>
                      <a:pt x="1418" y="257"/>
                      <a:pt x="1261" y="532"/>
                      <a:pt x="1113" y="820"/>
                    </a:cubicBezTo>
                    <a:cubicBezTo>
                      <a:pt x="1113" y="860"/>
                      <a:pt x="1090" y="898"/>
                      <a:pt x="1042" y="898"/>
                    </a:cubicBezTo>
                    <a:cubicBezTo>
                      <a:pt x="1039" y="898"/>
                      <a:pt x="1036" y="898"/>
                      <a:pt x="1033" y="898"/>
                    </a:cubicBezTo>
                    <a:cubicBezTo>
                      <a:pt x="920" y="888"/>
                      <a:pt x="808" y="883"/>
                      <a:pt x="696" y="883"/>
                    </a:cubicBezTo>
                    <a:cubicBezTo>
                      <a:pt x="462" y="883"/>
                      <a:pt x="230" y="905"/>
                      <a:pt x="0" y="946"/>
                    </a:cubicBezTo>
                    <a:cubicBezTo>
                      <a:pt x="172" y="1232"/>
                      <a:pt x="392" y="1461"/>
                      <a:pt x="645" y="1686"/>
                    </a:cubicBezTo>
                    <a:cubicBezTo>
                      <a:pt x="677" y="1716"/>
                      <a:pt x="666" y="1758"/>
                      <a:pt x="638" y="1781"/>
                    </a:cubicBezTo>
                    <a:cubicBezTo>
                      <a:pt x="643" y="1792"/>
                      <a:pt x="644" y="1804"/>
                      <a:pt x="638" y="1818"/>
                    </a:cubicBezTo>
                    <a:cubicBezTo>
                      <a:pt x="511" y="2114"/>
                      <a:pt x="366" y="2402"/>
                      <a:pt x="218" y="2688"/>
                    </a:cubicBezTo>
                    <a:cubicBezTo>
                      <a:pt x="562" y="2600"/>
                      <a:pt x="891" y="2479"/>
                      <a:pt x="1216" y="2327"/>
                    </a:cubicBezTo>
                    <a:cubicBezTo>
                      <a:pt x="1231" y="2320"/>
                      <a:pt x="1246" y="2317"/>
                      <a:pt x="1260" y="2317"/>
                    </a:cubicBezTo>
                    <a:cubicBezTo>
                      <a:pt x="1292" y="2317"/>
                      <a:pt x="1320" y="2334"/>
                      <a:pt x="1339" y="2357"/>
                    </a:cubicBezTo>
                    <a:cubicBezTo>
                      <a:pt x="1345" y="2356"/>
                      <a:pt x="1350" y="2355"/>
                      <a:pt x="1355" y="2355"/>
                    </a:cubicBezTo>
                    <a:cubicBezTo>
                      <a:pt x="1373" y="2355"/>
                      <a:pt x="1391" y="2362"/>
                      <a:pt x="1408" y="2379"/>
                    </a:cubicBezTo>
                    <a:cubicBezTo>
                      <a:pt x="1656" y="2632"/>
                      <a:pt x="1925" y="2849"/>
                      <a:pt x="2222" y="3039"/>
                    </a:cubicBezTo>
                    <a:cubicBezTo>
                      <a:pt x="2223" y="2702"/>
                      <a:pt x="2224" y="2362"/>
                      <a:pt x="2232" y="2024"/>
                    </a:cubicBezTo>
                    <a:cubicBezTo>
                      <a:pt x="2233" y="1988"/>
                      <a:pt x="2248" y="1962"/>
                      <a:pt x="2272" y="1946"/>
                    </a:cubicBezTo>
                    <a:cubicBezTo>
                      <a:pt x="2258" y="1925"/>
                      <a:pt x="2257" y="1896"/>
                      <a:pt x="2277" y="1877"/>
                    </a:cubicBezTo>
                    <a:cubicBezTo>
                      <a:pt x="2525" y="1656"/>
                      <a:pt x="2843" y="1490"/>
                      <a:pt x="3139" y="1324"/>
                    </a:cubicBezTo>
                    <a:cubicBezTo>
                      <a:pt x="2815" y="1205"/>
                      <a:pt x="2486" y="1118"/>
                      <a:pt x="2146" y="1056"/>
                    </a:cubicBezTo>
                    <a:cubicBezTo>
                      <a:pt x="2093" y="1048"/>
                      <a:pt x="2072" y="1010"/>
                      <a:pt x="2072" y="970"/>
                    </a:cubicBezTo>
                    <a:cubicBezTo>
                      <a:pt x="2042" y="969"/>
                      <a:pt x="2011" y="949"/>
                      <a:pt x="1996" y="912"/>
                    </a:cubicBezTo>
                    <a:cubicBezTo>
                      <a:pt x="1877" y="600"/>
                      <a:pt x="1763" y="296"/>
                      <a:pt x="16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 name="Google Shape;754;p45"/>
            <p:cNvGrpSpPr/>
            <p:nvPr/>
          </p:nvGrpSpPr>
          <p:grpSpPr>
            <a:xfrm>
              <a:off x="1734153" y="618193"/>
              <a:ext cx="511388" cy="571765"/>
              <a:chOff x="1734153" y="618193"/>
              <a:chExt cx="511388" cy="571765"/>
            </a:xfrm>
          </p:grpSpPr>
          <p:sp>
            <p:nvSpPr>
              <p:cNvPr id="755" name="Google Shape;755;p45"/>
              <p:cNvSpPr/>
              <p:nvPr/>
            </p:nvSpPr>
            <p:spPr>
              <a:xfrm>
                <a:off x="1734153" y="618193"/>
                <a:ext cx="511388" cy="571765"/>
              </a:xfrm>
              <a:custGeom>
                <a:avLst/>
                <a:gdLst/>
                <a:ahLst/>
                <a:cxnLst/>
                <a:rect l="l" t="t" r="r" b="b"/>
                <a:pathLst>
                  <a:path w="11822" h="13217" extrusionOk="0">
                    <a:moveTo>
                      <a:pt x="6441" y="269"/>
                    </a:moveTo>
                    <a:cubicBezTo>
                      <a:pt x="7463" y="1195"/>
                      <a:pt x="8487" y="2118"/>
                      <a:pt x="9513" y="3043"/>
                    </a:cubicBezTo>
                    <a:cubicBezTo>
                      <a:pt x="10041" y="3520"/>
                      <a:pt x="10568" y="3995"/>
                      <a:pt x="11096" y="4472"/>
                    </a:cubicBezTo>
                    <a:cubicBezTo>
                      <a:pt x="11513" y="4847"/>
                      <a:pt x="11530" y="4944"/>
                      <a:pt x="11222" y="5413"/>
                    </a:cubicBezTo>
                    <a:cubicBezTo>
                      <a:pt x="11027" y="5711"/>
                      <a:pt x="10828" y="6005"/>
                      <a:pt x="10625" y="6299"/>
                    </a:cubicBezTo>
                    <a:cubicBezTo>
                      <a:pt x="8959" y="8704"/>
                      <a:pt x="7053" y="10933"/>
                      <a:pt x="4952" y="12968"/>
                    </a:cubicBezTo>
                    <a:cubicBezTo>
                      <a:pt x="4948" y="12962"/>
                      <a:pt x="4947" y="12955"/>
                      <a:pt x="4939" y="12947"/>
                    </a:cubicBezTo>
                    <a:cubicBezTo>
                      <a:pt x="3563" y="11339"/>
                      <a:pt x="1962" y="9791"/>
                      <a:pt x="217" y="8583"/>
                    </a:cubicBezTo>
                    <a:cubicBezTo>
                      <a:pt x="2429" y="5932"/>
                      <a:pt x="4426" y="3070"/>
                      <a:pt x="6441" y="269"/>
                    </a:cubicBezTo>
                    <a:close/>
                    <a:moveTo>
                      <a:pt x="6423" y="1"/>
                    </a:moveTo>
                    <a:cubicBezTo>
                      <a:pt x="6387" y="1"/>
                      <a:pt x="6352" y="20"/>
                      <a:pt x="6327" y="55"/>
                    </a:cubicBezTo>
                    <a:cubicBezTo>
                      <a:pt x="4273" y="2910"/>
                      <a:pt x="2078" y="5671"/>
                      <a:pt x="55" y="8548"/>
                    </a:cubicBezTo>
                    <a:cubicBezTo>
                      <a:pt x="51" y="8552"/>
                      <a:pt x="47" y="8557"/>
                      <a:pt x="46" y="8562"/>
                    </a:cubicBezTo>
                    <a:cubicBezTo>
                      <a:pt x="42" y="8566"/>
                      <a:pt x="39" y="8571"/>
                      <a:pt x="37" y="8575"/>
                    </a:cubicBezTo>
                    <a:cubicBezTo>
                      <a:pt x="1" y="8626"/>
                      <a:pt x="52" y="8686"/>
                      <a:pt x="104" y="8688"/>
                    </a:cubicBezTo>
                    <a:cubicBezTo>
                      <a:pt x="1745" y="10096"/>
                      <a:pt x="3321" y="11502"/>
                      <a:pt x="4790" y="13095"/>
                    </a:cubicBezTo>
                    <a:cubicBezTo>
                      <a:pt x="4813" y="13118"/>
                      <a:pt x="4837" y="13127"/>
                      <a:pt x="4859" y="13127"/>
                    </a:cubicBezTo>
                    <a:cubicBezTo>
                      <a:pt x="4872" y="13176"/>
                      <a:pt x="4918" y="13216"/>
                      <a:pt x="4969" y="13216"/>
                    </a:cubicBezTo>
                    <a:cubicBezTo>
                      <a:pt x="4993" y="13216"/>
                      <a:pt x="5018" y="13207"/>
                      <a:pt x="5041" y="13185"/>
                    </a:cubicBezTo>
                    <a:cubicBezTo>
                      <a:pt x="7611" y="10706"/>
                      <a:pt x="9875" y="7938"/>
                      <a:pt x="11797" y="4927"/>
                    </a:cubicBezTo>
                    <a:cubicBezTo>
                      <a:pt x="11822" y="4889"/>
                      <a:pt x="11813" y="4826"/>
                      <a:pt x="11779" y="4796"/>
                    </a:cubicBezTo>
                    <a:cubicBezTo>
                      <a:pt x="10019" y="3208"/>
                      <a:pt x="8259" y="1620"/>
                      <a:pt x="6501" y="32"/>
                    </a:cubicBezTo>
                    <a:cubicBezTo>
                      <a:pt x="6476" y="11"/>
                      <a:pt x="6450" y="1"/>
                      <a:pt x="642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5"/>
              <p:cNvSpPr/>
              <p:nvPr/>
            </p:nvSpPr>
            <p:spPr>
              <a:xfrm>
                <a:off x="1743497" y="629915"/>
                <a:ext cx="489456" cy="549270"/>
              </a:xfrm>
              <a:custGeom>
                <a:avLst/>
                <a:gdLst/>
                <a:ahLst/>
                <a:cxnLst/>
                <a:rect l="l" t="t" r="r" b="b"/>
                <a:pathLst>
                  <a:path w="11315" h="12697" extrusionOk="0">
                    <a:moveTo>
                      <a:pt x="6351" y="984"/>
                    </a:moveTo>
                    <a:cubicBezTo>
                      <a:pt x="6365" y="984"/>
                      <a:pt x="6379" y="989"/>
                      <a:pt x="6393" y="1002"/>
                    </a:cubicBezTo>
                    <a:cubicBezTo>
                      <a:pt x="6953" y="1519"/>
                      <a:pt x="7522" y="2022"/>
                      <a:pt x="8101" y="2517"/>
                    </a:cubicBezTo>
                    <a:cubicBezTo>
                      <a:pt x="8160" y="2567"/>
                      <a:pt x="8103" y="2664"/>
                      <a:pt x="8038" y="2664"/>
                    </a:cubicBezTo>
                    <a:cubicBezTo>
                      <a:pt x="8024" y="2664"/>
                      <a:pt x="8010" y="2659"/>
                      <a:pt x="7997" y="2649"/>
                    </a:cubicBezTo>
                    <a:cubicBezTo>
                      <a:pt x="7390" y="2181"/>
                      <a:pt x="6820" y="1653"/>
                      <a:pt x="6306" y="1086"/>
                    </a:cubicBezTo>
                    <a:cubicBezTo>
                      <a:pt x="6267" y="1042"/>
                      <a:pt x="6305" y="984"/>
                      <a:pt x="6351" y="984"/>
                    </a:cubicBezTo>
                    <a:close/>
                    <a:moveTo>
                      <a:pt x="5885" y="1557"/>
                    </a:moveTo>
                    <a:cubicBezTo>
                      <a:pt x="5899" y="1557"/>
                      <a:pt x="5913" y="1562"/>
                      <a:pt x="5926" y="1573"/>
                    </a:cubicBezTo>
                    <a:cubicBezTo>
                      <a:pt x="7290" y="2724"/>
                      <a:pt x="8620" y="3938"/>
                      <a:pt x="9913" y="5168"/>
                    </a:cubicBezTo>
                    <a:cubicBezTo>
                      <a:pt x="9983" y="5236"/>
                      <a:pt x="9916" y="5329"/>
                      <a:pt x="9840" y="5329"/>
                    </a:cubicBezTo>
                    <a:cubicBezTo>
                      <a:pt x="9818" y="5329"/>
                      <a:pt x="9795" y="5322"/>
                      <a:pt x="9775" y="5304"/>
                    </a:cubicBezTo>
                    <a:cubicBezTo>
                      <a:pt x="8434" y="4128"/>
                      <a:pt x="7107" y="2913"/>
                      <a:pt x="5839" y="1657"/>
                    </a:cubicBezTo>
                    <a:cubicBezTo>
                      <a:pt x="5795" y="1614"/>
                      <a:pt x="5837" y="1557"/>
                      <a:pt x="5885" y="1557"/>
                    </a:cubicBezTo>
                    <a:close/>
                    <a:moveTo>
                      <a:pt x="5463" y="2308"/>
                    </a:moveTo>
                    <a:cubicBezTo>
                      <a:pt x="5471" y="2308"/>
                      <a:pt x="5480" y="2310"/>
                      <a:pt x="5488" y="2315"/>
                    </a:cubicBezTo>
                    <a:cubicBezTo>
                      <a:pt x="6977" y="3267"/>
                      <a:pt x="8348" y="4581"/>
                      <a:pt x="9534" y="5884"/>
                    </a:cubicBezTo>
                    <a:cubicBezTo>
                      <a:pt x="9601" y="5958"/>
                      <a:pt x="9535" y="6056"/>
                      <a:pt x="9459" y="6056"/>
                    </a:cubicBezTo>
                    <a:cubicBezTo>
                      <a:pt x="9436" y="6056"/>
                      <a:pt x="9412" y="6047"/>
                      <a:pt x="9391" y="6026"/>
                    </a:cubicBezTo>
                    <a:cubicBezTo>
                      <a:pt x="8123" y="4740"/>
                      <a:pt x="6764" y="3602"/>
                      <a:pt x="5425" y="2396"/>
                    </a:cubicBezTo>
                    <a:cubicBezTo>
                      <a:pt x="5388" y="2363"/>
                      <a:pt x="5423" y="2308"/>
                      <a:pt x="5463" y="2308"/>
                    </a:cubicBezTo>
                    <a:close/>
                    <a:moveTo>
                      <a:pt x="4851" y="3035"/>
                    </a:moveTo>
                    <a:cubicBezTo>
                      <a:pt x="4864" y="3035"/>
                      <a:pt x="4878" y="3040"/>
                      <a:pt x="4890" y="3050"/>
                    </a:cubicBezTo>
                    <a:cubicBezTo>
                      <a:pt x="6244" y="4206"/>
                      <a:pt x="7578" y="5426"/>
                      <a:pt x="8856" y="6666"/>
                    </a:cubicBezTo>
                    <a:cubicBezTo>
                      <a:pt x="8920" y="6730"/>
                      <a:pt x="8859" y="6816"/>
                      <a:pt x="8787" y="6816"/>
                    </a:cubicBezTo>
                    <a:cubicBezTo>
                      <a:pt x="8767" y="6816"/>
                      <a:pt x="8746" y="6809"/>
                      <a:pt x="8727" y="6793"/>
                    </a:cubicBezTo>
                    <a:cubicBezTo>
                      <a:pt x="7389" y="5617"/>
                      <a:pt x="6068" y="4388"/>
                      <a:pt x="4808" y="3132"/>
                    </a:cubicBezTo>
                    <a:cubicBezTo>
                      <a:pt x="4765" y="3091"/>
                      <a:pt x="4805" y="3035"/>
                      <a:pt x="4851" y="3035"/>
                    </a:cubicBezTo>
                    <a:close/>
                    <a:moveTo>
                      <a:pt x="4371" y="3735"/>
                    </a:moveTo>
                    <a:cubicBezTo>
                      <a:pt x="4383" y="3735"/>
                      <a:pt x="4395" y="3739"/>
                      <a:pt x="4407" y="3749"/>
                    </a:cubicBezTo>
                    <a:cubicBezTo>
                      <a:pt x="5790" y="4849"/>
                      <a:pt x="7077" y="6169"/>
                      <a:pt x="8289" y="7453"/>
                    </a:cubicBezTo>
                    <a:cubicBezTo>
                      <a:pt x="8353" y="7522"/>
                      <a:pt x="8289" y="7614"/>
                      <a:pt x="8218" y="7614"/>
                    </a:cubicBezTo>
                    <a:cubicBezTo>
                      <a:pt x="8196" y="7614"/>
                      <a:pt x="8174" y="7606"/>
                      <a:pt x="8154" y="7586"/>
                    </a:cubicBezTo>
                    <a:cubicBezTo>
                      <a:pt x="6886" y="6334"/>
                      <a:pt x="5554" y="5116"/>
                      <a:pt x="4334" y="3822"/>
                    </a:cubicBezTo>
                    <a:cubicBezTo>
                      <a:pt x="4295" y="3782"/>
                      <a:pt x="4330" y="3735"/>
                      <a:pt x="4371" y="3735"/>
                    </a:cubicBezTo>
                    <a:close/>
                    <a:moveTo>
                      <a:pt x="3635" y="4683"/>
                    </a:moveTo>
                    <a:cubicBezTo>
                      <a:pt x="3644" y="4683"/>
                      <a:pt x="3653" y="4685"/>
                      <a:pt x="3661" y="4692"/>
                    </a:cubicBezTo>
                    <a:cubicBezTo>
                      <a:pt x="5113" y="5815"/>
                      <a:pt x="6517" y="7077"/>
                      <a:pt x="7764" y="8425"/>
                    </a:cubicBezTo>
                    <a:cubicBezTo>
                      <a:pt x="7829" y="8495"/>
                      <a:pt x="7765" y="8590"/>
                      <a:pt x="7692" y="8590"/>
                    </a:cubicBezTo>
                    <a:cubicBezTo>
                      <a:pt x="7670" y="8590"/>
                      <a:pt x="7647" y="8582"/>
                      <a:pt x="7627" y="8562"/>
                    </a:cubicBezTo>
                    <a:cubicBezTo>
                      <a:pt x="6303" y="7271"/>
                      <a:pt x="4973" y="6010"/>
                      <a:pt x="3595" y="4778"/>
                    </a:cubicBezTo>
                    <a:cubicBezTo>
                      <a:pt x="3557" y="4744"/>
                      <a:pt x="3595" y="4683"/>
                      <a:pt x="3635" y="4683"/>
                    </a:cubicBezTo>
                    <a:close/>
                    <a:moveTo>
                      <a:pt x="3271" y="5499"/>
                    </a:moveTo>
                    <a:cubicBezTo>
                      <a:pt x="3283" y="5499"/>
                      <a:pt x="3296" y="5503"/>
                      <a:pt x="3307" y="5512"/>
                    </a:cubicBezTo>
                    <a:cubicBezTo>
                      <a:pt x="4680" y="6612"/>
                      <a:pt x="5982" y="7827"/>
                      <a:pt x="7276" y="9020"/>
                    </a:cubicBezTo>
                    <a:cubicBezTo>
                      <a:pt x="7350" y="9089"/>
                      <a:pt x="7280" y="9188"/>
                      <a:pt x="7200" y="9188"/>
                    </a:cubicBezTo>
                    <a:cubicBezTo>
                      <a:pt x="7177" y="9188"/>
                      <a:pt x="7154" y="9181"/>
                      <a:pt x="7133" y="9162"/>
                    </a:cubicBezTo>
                    <a:cubicBezTo>
                      <a:pt x="5826" y="7985"/>
                      <a:pt x="4484" y="6820"/>
                      <a:pt x="3231" y="5586"/>
                    </a:cubicBezTo>
                    <a:cubicBezTo>
                      <a:pt x="3191" y="5548"/>
                      <a:pt x="3228" y="5499"/>
                      <a:pt x="3271" y="5499"/>
                    </a:cubicBezTo>
                    <a:close/>
                    <a:moveTo>
                      <a:pt x="2641" y="6354"/>
                    </a:moveTo>
                    <a:cubicBezTo>
                      <a:pt x="2654" y="6354"/>
                      <a:pt x="2667" y="6359"/>
                      <a:pt x="2680" y="6371"/>
                    </a:cubicBezTo>
                    <a:cubicBezTo>
                      <a:pt x="3306" y="6952"/>
                      <a:pt x="3891" y="7577"/>
                      <a:pt x="4508" y="8169"/>
                    </a:cubicBezTo>
                    <a:cubicBezTo>
                      <a:pt x="4817" y="8465"/>
                      <a:pt x="5129" y="8758"/>
                      <a:pt x="5444" y="9046"/>
                    </a:cubicBezTo>
                    <a:cubicBezTo>
                      <a:pt x="5663" y="9250"/>
                      <a:pt x="6115" y="9837"/>
                      <a:pt x="6412" y="9897"/>
                    </a:cubicBezTo>
                    <a:cubicBezTo>
                      <a:pt x="6513" y="9918"/>
                      <a:pt x="6491" y="10078"/>
                      <a:pt x="6392" y="10078"/>
                    </a:cubicBezTo>
                    <a:cubicBezTo>
                      <a:pt x="6391" y="10078"/>
                      <a:pt x="6389" y="10078"/>
                      <a:pt x="6387" y="10077"/>
                    </a:cubicBezTo>
                    <a:cubicBezTo>
                      <a:pt x="6133" y="10063"/>
                      <a:pt x="5903" y="9735"/>
                      <a:pt x="5731" y="9581"/>
                    </a:cubicBezTo>
                    <a:cubicBezTo>
                      <a:pt x="5389" y="9267"/>
                      <a:pt x="5049" y="8946"/>
                      <a:pt x="4713" y="8623"/>
                    </a:cubicBezTo>
                    <a:cubicBezTo>
                      <a:pt x="3987" y="7926"/>
                      <a:pt x="3248" y="7221"/>
                      <a:pt x="2602" y="6449"/>
                    </a:cubicBezTo>
                    <a:cubicBezTo>
                      <a:pt x="2567" y="6406"/>
                      <a:pt x="2600" y="6354"/>
                      <a:pt x="2641" y="6354"/>
                    </a:cubicBezTo>
                    <a:close/>
                    <a:moveTo>
                      <a:pt x="1887" y="7059"/>
                    </a:moveTo>
                    <a:cubicBezTo>
                      <a:pt x="1892" y="7059"/>
                      <a:pt x="1898" y="7060"/>
                      <a:pt x="1904" y="7062"/>
                    </a:cubicBezTo>
                    <a:cubicBezTo>
                      <a:pt x="2597" y="7326"/>
                      <a:pt x="3148" y="8094"/>
                      <a:pt x="3667" y="8599"/>
                    </a:cubicBezTo>
                    <a:cubicBezTo>
                      <a:pt x="4364" y="9276"/>
                      <a:pt x="5064" y="9950"/>
                      <a:pt x="5751" y="10635"/>
                    </a:cubicBezTo>
                    <a:cubicBezTo>
                      <a:pt x="5818" y="10702"/>
                      <a:pt x="5753" y="10798"/>
                      <a:pt x="5679" y="10798"/>
                    </a:cubicBezTo>
                    <a:cubicBezTo>
                      <a:pt x="5657" y="10798"/>
                      <a:pt x="5634" y="10790"/>
                      <a:pt x="5614" y="10770"/>
                    </a:cubicBezTo>
                    <a:cubicBezTo>
                      <a:pt x="5005" y="10178"/>
                      <a:pt x="4407" y="9576"/>
                      <a:pt x="3805" y="8975"/>
                    </a:cubicBezTo>
                    <a:cubicBezTo>
                      <a:pt x="3228" y="8402"/>
                      <a:pt x="2593" y="7528"/>
                      <a:pt x="1861" y="7167"/>
                    </a:cubicBezTo>
                    <a:cubicBezTo>
                      <a:pt x="1809" y="7140"/>
                      <a:pt x="1838" y="7059"/>
                      <a:pt x="1887" y="7059"/>
                    </a:cubicBezTo>
                    <a:close/>
                    <a:moveTo>
                      <a:pt x="3639" y="10157"/>
                    </a:moveTo>
                    <a:cubicBezTo>
                      <a:pt x="3651" y="10157"/>
                      <a:pt x="3664" y="10161"/>
                      <a:pt x="3676" y="10171"/>
                    </a:cubicBezTo>
                    <a:cubicBezTo>
                      <a:pt x="4053" y="10481"/>
                      <a:pt x="4419" y="10806"/>
                      <a:pt x="4787" y="11127"/>
                    </a:cubicBezTo>
                    <a:cubicBezTo>
                      <a:pt x="4844" y="11177"/>
                      <a:pt x="4790" y="11256"/>
                      <a:pt x="4728" y="11256"/>
                    </a:cubicBezTo>
                    <a:cubicBezTo>
                      <a:pt x="4711" y="11256"/>
                      <a:pt x="4693" y="11250"/>
                      <a:pt x="4677" y="11235"/>
                    </a:cubicBezTo>
                    <a:cubicBezTo>
                      <a:pt x="4315" y="10910"/>
                      <a:pt x="3950" y="10584"/>
                      <a:pt x="3597" y="10248"/>
                    </a:cubicBezTo>
                    <a:cubicBezTo>
                      <a:pt x="3556" y="10209"/>
                      <a:pt x="3594" y="10157"/>
                      <a:pt x="3639" y="10157"/>
                    </a:cubicBezTo>
                    <a:close/>
                    <a:moveTo>
                      <a:pt x="6226" y="0"/>
                    </a:moveTo>
                    <a:cubicBezTo>
                      <a:pt x="4210" y="2801"/>
                      <a:pt x="2213" y="5662"/>
                      <a:pt x="1" y="8314"/>
                    </a:cubicBezTo>
                    <a:cubicBezTo>
                      <a:pt x="1747" y="9522"/>
                      <a:pt x="3348" y="11071"/>
                      <a:pt x="4724" y="12677"/>
                    </a:cubicBezTo>
                    <a:cubicBezTo>
                      <a:pt x="4731" y="12682"/>
                      <a:pt x="4732" y="12691"/>
                      <a:pt x="4736" y="12697"/>
                    </a:cubicBezTo>
                    <a:cubicBezTo>
                      <a:pt x="6838" y="10662"/>
                      <a:pt x="8743" y="8433"/>
                      <a:pt x="10409" y="6028"/>
                    </a:cubicBezTo>
                    <a:cubicBezTo>
                      <a:pt x="10612" y="5734"/>
                      <a:pt x="10811" y="5441"/>
                      <a:pt x="11006" y="5143"/>
                    </a:cubicBezTo>
                    <a:cubicBezTo>
                      <a:pt x="11314" y="4674"/>
                      <a:pt x="11296" y="4578"/>
                      <a:pt x="10880" y="4202"/>
                    </a:cubicBezTo>
                    <a:cubicBezTo>
                      <a:pt x="10352" y="3725"/>
                      <a:pt x="9825" y="3250"/>
                      <a:pt x="9297" y="2773"/>
                    </a:cubicBezTo>
                    <a:cubicBezTo>
                      <a:pt x="8272" y="1847"/>
                      <a:pt x="7249" y="924"/>
                      <a:pt x="6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5"/>
              <p:cNvSpPr/>
              <p:nvPr/>
            </p:nvSpPr>
            <p:spPr>
              <a:xfrm>
                <a:off x="1854449" y="904683"/>
                <a:ext cx="170823" cy="161186"/>
              </a:xfrm>
              <a:custGeom>
                <a:avLst/>
                <a:gdLst/>
                <a:ahLst/>
                <a:cxnLst/>
                <a:rect l="l" t="t" r="r" b="b"/>
                <a:pathLst>
                  <a:path w="3949" h="3726" extrusionOk="0">
                    <a:moveTo>
                      <a:pt x="76" y="1"/>
                    </a:moveTo>
                    <a:cubicBezTo>
                      <a:pt x="34" y="1"/>
                      <a:pt x="0" y="54"/>
                      <a:pt x="36" y="96"/>
                    </a:cubicBezTo>
                    <a:cubicBezTo>
                      <a:pt x="684" y="868"/>
                      <a:pt x="1421" y="1573"/>
                      <a:pt x="2147" y="2270"/>
                    </a:cubicBezTo>
                    <a:cubicBezTo>
                      <a:pt x="2481" y="2592"/>
                      <a:pt x="2823" y="2913"/>
                      <a:pt x="3165" y="3228"/>
                    </a:cubicBezTo>
                    <a:cubicBezTo>
                      <a:pt x="3338" y="3383"/>
                      <a:pt x="3568" y="3711"/>
                      <a:pt x="3822" y="3725"/>
                    </a:cubicBezTo>
                    <a:cubicBezTo>
                      <a:pt x="3824" y="3726"/>
                      <a:pt x="3826" y="3726"/>
                      <a:pt x="3827" y="3726"/>
                    </a:cubicBezTo>
                    <a:cubicBezTo>
                      <a:pt x="3926" y="3726"/>
                      <a:pt x="3948" y="3566"/>
                      <a:pt x="3847" y="3545"/>
                    </a:cubicBezTo>
                    <a:cubicBezTo>
                      <a:pt x="3550" y="3485"/>
                      <a:pt x="3098" y="2898"/>
                      <a:pt x="2877" y="2693"/>
                    </a:cubicBezTo>
                    <a:cubicBezTo>
                      <a:pt x="2563" y="2405"/>
                      <a:pt x="2250" y="2112"/>
                      <a:pt x="1941" y="1816"/>
                    </a:cubicBezTo>
                    <a:cubicBezTo>
                      <a:pt x="1326" y="1224"/>
                      <a:pt x="740" y="597"/>
                      <a:pt x="114" y="17"/>
                    </a:cubicBezTo>
                    <a:cubicBezTo>
                      <a:pt x="102" y="6"/>
                      <a:pt x="88" y="1"/>
                      <a:pt x="7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5"/>
              <p:cNvSpPr/>
              <p:nvPr/>
            </p:nvSpPr>
            <p:spPr>
              <a:xfrm>
                <a:off x="1821661" y="935266"/>
                <a:ext cx="173548" cy="161748"/>
              </a:xfrm>
              <a:custGeom>
                <a:avLst/>
                <a:gdLst/>
                <a:ahLst/>
                <a:cxnLst/>
                <a:rect l="l" t="t" r="r" b="b"/>
                <a:pathLst>
                  <a:path w="4012" h="3739" extrusionOk="0">
                    <a:moveTo>
                      <a:pt x="79" y="0"/>
                    </a:moveTo>
                    <a:cubicBezTo>
                      <a:pt x="29" y="0"/>
                      <a:pt x="0" y="82"/>
                      <a:pt x="52" y="107"/>
                    </a:cubicBezTo>
                    <a:cubicBezTo>
                      <a:pt x="785" y="469"/>
                      <a:pt x="1419" y="1343"/>
                      <a:pt x="1996" y="1916"/>
                    </a:cubicBezTo>
                    <a:cubicBezTo>
                      <a:pt x="2600" y="2517"/>
                      <a:pt x="3198" y="3118"/>
                      <a:pt x="3806" y="3711"/>
                    </a:cubicBezTo>
                    <a:cubicBezTo>
                      <a:pt x="3826" y="3731"/>
                      <a:pt x="3849" y="3739"/>
                      <a:pt x="3871" y="3739"/>
                    </a:cubicBezTo>
                    <a:cubicBezTo>
                      <a:pt x="3946" y="3739"/>
                      <a:pt x="4011" y="3643"/>
                      <a:pt x="3944" y="3576"/>
                    </a:cubicBezTo>
                    <a:cubicBezTo>
                      <a:pt x="3256" y="2892"/>
                      <a:pt x="2557" y="2217"/>
                      <a:pt x="1859" y="1540"/>
                    </a:cubicBezTo>
                    <a:cubicBezTo>
                      <a:pt x="1340" y="1035"/>
                      <a:pt x="790" y="266"/>
                      <a:pt x="95" y="3"/>
                    </a:cubicBezTo>
                    <a:cubicBezTo>
                      <a:pt x="90" y="1"/>
                      <a:pt x="84" y="0"/>
                      <a:pt x="7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5"/>
              <p:cNvSpPr/>
              <p:nvPr/>
            </p:nvSpPr>
            <p:spPr>
              <a:xfrm>
                <a:off x="1881614" y="867828"/>
                <a:ext cx="179907" cy="159585"/>
              </a:xfrm>
              <a:custGeom>
                <a:avLst/>
                <a:gdLst/>
                <a:ahLst/>
                <a:cxnLst/>
                <a:rect l="l" t="t" r="r" b="b"/>
                <a:pathLst>
                  <a:path w="4159" h="3689" extrusionOk="0">
                    <a:moveTo>
                      <a:pt x="79" y="0"/>
                    </a:moveTo>
                    <a:cubicBezTo>
                      <a:pt x="36" y="0"/>
                      <a:pt x="0" y="49"/>
                      <a:pt x="40" y="88"/>
                    </a:cubicBezTo>
                    <a:cubicBezTo>
                      <a:pt x="1292" y="1323"/>
                      <a:pt x="2634" y="2485"/>
                      <a:pt x="3941" y="3662"/>
                    </a:cubicBezTo>
                    <a:cubicBezTo>
                      <a:pt x="3962" y="3681"/>
                      <a:pt x="3985" y="3688"/>
                      <a:pt x="4007" y="3688"/>
                    </a:cubicBezTo>
                    <a:cubicBezTo>
                      <a:pt x="4088" y="3688"/>
                      <a:pt x="4159" y="3589"/>
                      <a:pt x="4084" y="3520"/>
                    </a:cubicBezTo>
                    <a:cubicBezTo>
                      <a:pt x="2791" y="2327"/>
                      <a:pt x="1488" y="1112"/>
                      <a:pt x="115" y="13"/>
                    </a:cubicBezTo>
                    <a:cubicBezTo>
                      <a:pt x="104" y="4"/>
                      <a:pt x="91" y="0"/>
                      <a:pt x="7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5"/>
              <p:cNvSpPr/>
              <p:nvPr/>
            </p:nvSpPr>
            <p:spPr>
              <a:xfrm>
                <a:off x="1897359" y="832444"/>
                <a:ext cx="184838" cy="169059"/>
              </a:xfrm>
              <a:custGeom>
                <a:avLst/>
                <a:gdLst/>
                <a:ahLst/>
                <a:cxnLst/>
                <a:rect l="l" t="t" r="r" b="b"/>
                <a:pathLst>
                  <a:path w="4273" h="3908" extrusionOk="0">
                    <a:moveTo>
                      <a:pt x="78" y="1"/>
                    </a:moveTo>
                    <a:cubicBezTo>
                      <a:pt x="37" y="1"/>
                      <a:pt x="1" y="62"/>
                      <a:pt x="38" y="96"/>
                    </a:cubicBezTo>
                    <a:cubicBezTo>
                      <a:pt x="1416" y="1328"/>
                      <a:pt x="2747" y="2589"/>
                      <a:pt x="4070" y="3880"/>
                    </a:cubicBezTo>
                    <a:cubicBezTo>
                      <a:pt x="4090" y="3899"/>
                      <a:pt x="4113" y="3908"/>
                      <a:pt x="4134" y="3908"/>
                    </a:cubicBezTo>
                    <a:cubicBezTo>
                      <a:pt x="4208" y="3908"/>
                      <a:pt x="4272" y="3813"/>
                      <a:pt x="4207" y="3743"/>
                    </a:cubicBezTo>
                    <a:cubicBezTo>
                      <a:pt x="2960" y="2395"/>
                      <a:pt x="1556" y="1133"/>
                      <a:pt x="104" y="10"/>
                    </a:cubicBezTo>
                    <a:cubicBezTo>
                      <a:pt x="96" y="3"/>
                      <a:pt x="87" y="1"/>
                      <a:pt x="7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5"/>
              <p:cNvSpPr/>
              <p:nvPr/>
            </p:nvSpPr>
            <p:spPr>
              <a:xfrm>
                <a:off x="1897316" y="1069276"/>
                <a:ext cx="55759" cy="47499"/>
              </a:xfrm>
              <a:custGeom>
                <a:avLst/>
                <a:gdLst/>
                <a:ahLst/>
                <a:cxnLst/>
                <a:rect l="l" t="t" r="r" b="b"/>
                <a:pathLst>
                  <a:path w="1289" h="1098" extrusionOk="0">
                    <a:moveTo>
                      <a:pt x="83" y="0"/>
                    </a:moveTo>
                    <a:cubicBezTo>
                      <a:pt x="38" y="0"/>
                      <a:pt x="0" y="52"/>
                      <a:pt x="41" y="91"/>
                    </a:cubicBezTo>
                    <a:cubicBezTo>
                      <a:pt x="394" y="427"/>
                      <a:pt x="758" y="753"/>
                      <a:pt x="1121" y="1078"/>
                    </a:cubicBezTo>
                    <a:cubicBezTo>
                      <a:pt x="1137" y="1092"/>
                      <a:pt x="1154" y="1098"/>
                      <a:pt x="1171" y="1098"/>
                    </a:cubicBezTo>
                    <a:cubicBezTo>
                      <a:pt x="1233" y="1098"/>
                      <a:pt x="1289" y="1021"/>
                      <a:pt x="1231" y="970"/>
                    </a:cubicBezTo>
                    <a:cubicBezTo>
                      <a:pt x="863" y="649"/>
                      <a:pt x="497" y="324"/>
                      <a:pt x="120" y="14"/>
                    </a:cubicBezTo>
                    <a:cubicBezTo>
                      <a:pt x="108" y="4"/>
                      <a:pt x="95" y="0"/>
                      <a:pt x="8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5"/>
              <p:cNvSpPr/>
              <p:nvPr/>
            </p:nvSpPr>
            <p:spPr>
              <a:xfrm>
                <a:off x="1929325" y="791480"/>
                <a:ext cx="175495" cy="167848"/>
              </a:xfrm>
              <a:custGeom>
                <a:avLst/>
                <a:gdLst/>
                <a:ahLst/>
                <a:cxnLst/>
                <a:rect l="l" t="t" r="r" b="b"/>
                <a:pathLst>
                  <a:path w="4057" h="3880" extrusionOk="0">
                    <a:moveTo>
                      <a:pt x="75" y="1"/>
                    </a:moveTo>
                    <a:cubicBezTo>
                      <a:pt x="35" y="1"/>
                      <a:pt x="0" y="47"/>
                      <a:pt x="38" y="87"/>
                    </a:cubicBezTo>
                    <a:cubicBezTo>
                      <a:pt x="1257" y="1381"/>
                      <a:pt x="2590" y="2600"/>
                      <a:pt x="3858" y="3851"/>
                    </a:cubicBezTo>
                    <a:cubicBezTo>
                      <a:pt x="3878" y="3871"/>
                      <a:pt x="3900" y="3879"/>
                      <a:pt x="3922" y="3879"/>
                    </a:cubicBezTo>
                    <a:cubicBezTo>
                      <a:pt x="3993" y="3879"/>
                      <a:pt x="4057" y="3787"/>
                      <a:pt x="3993" y="3718"/>
                    </a:cubicBezTo>
                    <a:cubicBezTo>
                      <a:pt x="2781" y="2434"/>
                      <a:pt x="1494" y="1114"/>
                      <a:pt x="111" y="14"/>
                    </a:cubicBezTo>
                    <a:cubicBezTo>
                      <a:pt x="99" y="5"/>
                      <a:pt x="87" y="1"/>
                      <a:pt x="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5"/>
              <p:cNvSpPr/>
              <p:nvPr/>
            </p:nvSpPr>
            <p:spPr>
              <a:xfrm>
                <a:off x="1949612" y="761157"/>
                <a:ext cx="179777" cy="163609"/>
              </a:xfrm>
              <a:custGeom>
                <a:avLst/>
                <a:gdLst/>
                <a:ahLst/>
                <a:cxnLst/>
                <a:rect l="l" t="t" r="r" b="b"/>
                <a:pathLst>
                  <a:path w="4156" h="3782" extrusionOk="0">
                    <a:moveTo>
                      <a:pt x="86" y="0"/>
                    </a:moveTo>
                    <a:cubicBezTo>
                      <a:pt x="40" y="0"/>
                      <a:pt x="0" y="55"/>
                      <a:pt x="43" y="97"/>
                    </a:cubicBezTo>
                    <a:cubicBezTo>
                      <a:pt x="1303" y="1354"/>
                      <a:pt x="2624" y="2582"/>
                      <a:pt x="3962" y="3758"/>
                    </a:cubicBezTo>
                    <a:cubicBezTo>
                      <a:pt x="3981" y="3774"/>
                      <a:pt x="4002" y="3781"/>
                      <a:pt x="4022" y="3781"/>
                    </a:cubicBezTo>
                    <a:cubicBezTo>
                      <a:pt x="4094" y="3781"/>
                      <a:pt x="4155" y="3694"/>
                      <a:pt x="4091" y="3631"/>
                    </a:cubicBezTo>
                    <a:cubicBezTo>
                      <a:pt x="2813" y="2391"/>
                      <a:pt x="1479" y="1171"/>
                      <a:pt x="125" y="15"/>
                    </a:cubicBezTo>
                    <a:cubicBezTo>
                      <a:pt x="113" y="5"/>
                      <a:pt x="99" y="0"/>
                      <a:pt x="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5"/>
              <p:cNvSpPr/>
              <p:nvPr/>
            </p:nvSpPr>
            <p:spPr>
              <a:xfrm>
                <a:off x="1976604" y="729709"/>
                <a:ext cx="182286" cy="162181"/>
              </a:xfrm>
              <a:custGeom>
                <a:avLst/>
                <a:gdLst/>
                <a:ahLst/>
                <a:cxnLst/>
                <a:rect l="l" t="t" r="r" b="b"/>
                <a:pathLst>
                  <a:path w="4214" h="3749" extrusionOk="0">
                    <a:moveTo>
                      <a:pt x="75" y="1"/>
                    </a:moveTo>
                    <a:cubicBezTo>
                      <a:pt x="35" y="1"/>
                      <a:pt x="1" y="57"/>
                      <a:pt x="37" y="89"/>
                    </a:cubicBezTo>
                    <a:cubicBezTo>
                      <a:pt x="1377" y="1295"/>
                      <a:pt x="2735" y="2433"/>
                      <a:pt x="4004" y="3719"/>
                    </a:cubicBezTo>
                    <a:cubicBezTo>
                      <a:pt x="4025" y="3739"/>
                      <a:pt x="4048" y="3748"/>
                      <a:pt x="4071" y="3748"/>
                    </a:cubicBezTo>
                    <a:cubicBezTo>
                      <a:pt x="4146" y="3748"/>
                      <a:pt x="4214" y="3650"/>
                      <a:pt x="4146" y="3577"/>
                    </a:cubicBezTo>
                    <a:cubicBezTo>
                      <a:pt x="2959" y="2274"/>
                      <a:pt x="1588" y="960"/>
                      <a:pt x="100" y="8"/>
                    </a:cubicBezTo>
                    <a:cubicBezTo>
                      <a:pt x="91" y="3"/>
                      <a:pt x="83" y="1"/>
                      <a:pt x="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5"/>
              <p:cNvSpPr/>
              <p:nvPr/>
            </p:nvSpPr>
            <p:spPr>
              <a:xfrm>
                <a:off x="1994253" y="697266"/>
                <a:ext cx="181075" cy="163219"/>
              </a:xfrm>
              <a:custGeom>
                <a:avLst/>
                <a:gdLst/>
                <a:ahLst/>
                <a:cxnLst/>
                <a:rect l="l" t="t" r="r" b="b"/>
                <a:pathLst>
                  <a:path w="4186" h="3773" extrusionOk="0">
                    <a:moveTo>
                      <a:pt x="90" y="1"/>
                    </a:moveTo>
                    <a:cubicBezTo>
                      <a:pt x="42" y="1"/>
                      <a:pt x="0" y="58"/>
                      <a:pt x="44" y="101"/>
                    </a:cubicBezTo>
                    <a:cubicBezTo>
                      <a:pt x="1310" y="1356"/>
                      <a:pt x="2637" y="2571"/>
                      <a:pt x="3978" y="3747"/>
                    </a:cubicBezTo>
                    <a:cubicBezTo>
                      <a:pt x="3998" y="3765"/>
                      <a:pt x="4021" y="3772"/>
                      <a:pt x="4043" y="3772"/>
                    </a:cubicBezTo>
                    <a:cubicBezTo>
                      <a:pt x="4119" y="3772"/>
                      <a:pt x="4185" y="3679"/>
                      <a:pt x="4116" y="3611"/>
                    </a:cubicBezTo>
                    <a:cubicBezTo>
                      <a:pt x="2823" y="2381"/>
                      <a:pt x="1494" y="1167"/>
                      <a:pt x="131" y="17"/>
                    </a:cubicBezTo>
                    <a:cubicBezTo>
                      <a:pt x="118" y="6"/>
                      <a:pt x="103" y="1"/>
                      <a:pt x="9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5"/>
              <p:cNvSpPr/>
              <p:nvPr/>
            </p:nvSpPr>
            <p:spPr>
              <a:xfrm>
                <a:off x="2014497" y="672394"/>
                <a:ext cx="82059" cy="72763"/>
              </a:xfrm>
              <a:custGeom>
                <a:avLst/>
                <a:gdLst/>
                <a:ahLst/>
                <a:cxnLst/>
                <a:rect l="l" t="t" r="r" b="b"/>
                <a:pathLst>
                  <a:path w="1897" h="1682" extrusionOk="0">
                    <a:moveTo>
                      <a:pt x="87" y="1"/>
                    </a:moveTo>
                    <a:cubicBezTo>
                      <a:pt x="40" y="1"/>
                      <a:pt x="1" y="58"/>
                      <a:pt x="41" y="103"/>
                    </a:cubicBezTo>
                    <a:cubicBezTo>
                      <a:pt x="555" y="671"/>
                      <a:pt x="1125" y="1199"/>
                      <a:pt x="1732" y="1667"/>
                    </a:cubicBezTo>
                    <a:cubicBezTo>
                      <a:pt x="1745" y="1677"/>
                      <a:pt x="1759" y="1682"/>
                      <a:pt x="1773" y="1682"/>
                    </a:cubicBezTo>
                    <a:cubicBezTo>
                      <a:pt x="1838" y="1682"/>
                      <a:pt x="1897" y="1585"/>
                      <a:pt x="1836" y="1535"/>
                    </a:cubicBezTo>
                    <a:cubicBezTo>
                      <a:pt x="1255" y="1039"/>
                      <a:pt x="687" y="537"/>
                      <a:pt x="128" y="18"/>
                    </a:cubicBezTo>
                    <a:cubicBezTo>
                      <a:pt x="115" y="6"/>
                      <a:pt x="100" y="1"/>
                      <a:pt x="8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7" name="Google Shape;767;p45"/>
            <p:cNvGrpSpPr/>
            <p:nvPr/>
          </p:nvGrpSpPr>
          <p:grpSpPr>
            <a:xfrm>
              <a:off x="2772738" y="307461"/>
              <a:ext cx="812312" cy="802627"/>
              <a:chOff x="2772738" y="307461"/>
              <a:chExt cx="812312" cy="802627"/>
            </a:xfrm>
          </p:grpSpPr>
          <p:sp>
            <p:nvSpPr>
              <p:cNvPr id="768" name="Google Shape;768;p45"/>
              <p:cNvSpPr/>
              <p:nvPr/>
            </p:nvSpPr>
            <p:spPr>
              <a:xfrm flipH="1">
                <a:off x="2772738" y="307461"/>
                <a:ext cx="812312" cy="802627"/>
              </a:xfrm>
              <a:custGeom>
                <a:avLst/>
                <a:gdLst/>
                <a:ahLst/>
                <a:cxnLst/>
                <a:rect l="l" t="t" r="r" b="b"/>
                <a:pathLst>
                  <a:path w="11323" h="11188" extrusionOk="0">
                    <a:moveTo>
                      <a:pt x="5913" y="216"/>
                    </a:moveTo>
                    <a:cubicBezTo>
                      <a:pt x="6798" y="216"/>
                      <a:pt x="7667" y="388"/>
                      <a:pt x="8391" y="762"/>
                    </a:cubicBezTo>
                    <a:cubicBezTo>
                      <a:pt x="9917" y="1549"/>
                      <a:pt x="10932" y="3262"/>
                      <a:pt x="10858" y="4980"/>
                    </a:cubicBezTo>
                    <a:cubicBezTo>
                      <a:pt x="10773" y="6955"/>
                      <a:pt x="9274" y="8673"/>
                      <a:pt x="7384" y="9155"/>
                    </a:cubicBezTo>
                    <a:cubicBezTo>
                      <a:pt x="7379" y="9156"/>
                      <a:pt x="7376" y="9160"/>
                      <a:pt x="7371" y="9162"/>
                    </a:cubicBezTo>
                    <a:cubicBezTo>
                      <a:pt x="7353" y="9113"/>
                      <a:pt x="7304" y="9087"/>
                      <a:pt x="7258" y="9087"/>
                    </a:cubicBezTo>
                    <a:cubicBezTo>
                      <a:pt x="7207" y="9087"/>
                      <a:pt x="7160" y="9119"/>
                      <a:pt x="7166" y="9187"/>
                    </a:cubicBezTo>
                    <a:cubicBezTo>
                      <a:pt x="7237" y="9942"/>
                      <a:pt x="7659" y="10580"/>
                      <a:pt x="8284" y="10946"/>
                    </a:cubicBezTo>
                    <a:cubicBezTo>
                      <a:pt x="7798" y="10888"/>
                      <a:pt x="7326" y="10748"/>
                      <a:pt x="6883" y="10514"/>
                    </a:cubicBezTo>
                    <a:cubicBezTo>
                      <a:pt x="6318" y="10214"/>
                      <a:pt x="5959" y="9778"/>
                      <a:pt x="5507" y="9366"/>
                    </a:cubicBezTo>
                    <a:cubicBezTo>
                      <a:pt x="5593" y="9338"/>
                      <a:pt x="5567" y="9220"/>
                      <a:pt x="5486" y="9220"/>
                    </a:cubicBezTo>
                    <a:cubicBezTo>
                      <a:pt x="5480" y="9220"/>
                      <a:pt x="5473" y="9220"/>
                      <a:pt x="5466" y="9222"/>
                    </a:cubicBezTo>
                    <a:cubicBezTo>
                      <a:pt x="5236" y="9270"/>
                      <a:pt x="5008" y="9294"/>
                      <a:pt x="4785" y="9294"/>
                    </a:cubicBezTo>
                    <a:cubicBezTo>
                      <a:pt x="3030" y="9294"/>
                      <a:pt x="1527" y="7875"/>
                      <a:pt x="916" y="6260"/>
                    </a:cubicBezTo>
                    <a:cubicBezTo>
                      <a:pt x="210" y="4398"/>
                      <a:pt x="741" y="2143"/>
                      <a:pt x="2522" y="1093"/>
                    </a:cubicBezTo>
                    <a:cubicBezTo>
                      <a:pt x="3468" y="535"/>
                      <a:pt x="4706" y="216"/>
                      <a:pt x="5913" y="216"/>
                    </a:cubicBezTo>
                    <a:close/>
                    <a:moveTo>
                      <a:pt x="5933" y="1"/>
                    </a:moveTo>
                    <a:cubicBezTo>
                      <a:pt x="4783" y="1"/>
                      <a:pt x="3617" y="285"/>
                      <a:pt x="2667" y="764"/>
                    </a:cubicBezTo>
                    <a:cubicBezTo>
                      <a:pt x="775" y="1721"/>
                      <a:pt x="0" y="3943"/>
                      <a:pt x="576" y="5933"/>
                    </a:cubicBezTo>
                    <a:cubicBezTo>
                      <a:pt x="1077" y="7660"/>
                      <a:pt x="2723" y="9502"/>
                      <a:pt x="4615" y="9502"/>
                    </a:cubicBezTo>
                    <a:cubicBezTo>
                      <a:pt x="4861" y="9502"/>
                      <a:pt x="5111" y="9471"/>
                      <a:pt x="5364" y="9404"/>
                    </a:cubicBezTo>
                    <a:cubicBezTo>
                      <a:pt x="5916" y="10608"/>
                      <a:pt x="7596" y="11188"/>
                      <a:pt x="8829" y="11188"/>
                    </a:cubicBezTo>
                    <a:cubicBezTo>
                      <a:pt x="8847" y="11188"/>
                      <a:pt x="8864" y="11187"/>
                      <a:pt x="8881" y="11187"/>
                    </a:cubicBezTo>
                    <a:cubicBezTo>
                      <a:pt x="8999" y="11185"/>
                      <a:pt x="9025" y="11012"/>
                      <a:pt x="8910" y="10979"/>
                    </a:cubicBezTo>
                    <a:cubicBezTo>
                      <a:pt x="8122" y="10757"/>
                      <a:pt x="7569" y="10152"/>
                      <a:pt x="7408" y="9366"/>
                    </a:cubicBezTo>
                    <a:lnTo>
                      <a:pt x="7408" y="9366"/>
                    </a:lnTo>
                    <a:cubicBezTo>
                      <a:pt x="7414" y="9366"/>
                      <a:pt x="7419" y="9367"/>
                      <a:pt x="7425" y="9367"/>
                    </a:cubicBezTo>
                    <a:cubicBezTo>
                      <a:pt x="7431" y="9367"/>
                      <a:pt x="7437" y="9366"/>
                      <a:pt x="7443" y="9365"/>
                    </a:cubicBezTo>
                    <a:cubicBezTo>
                      <a:pt x="9249" y="8903"/>
                      <a:pt x="10705" y="7375"/>
                      <a:pt x="11019" y="5524"/>
                    </a:cubicBezTo>
                    <a:cubicBezTo>
                      <a:pt x="11322" y="3726"/>
                      <a:pt x="10441" y="1852"/>
                      <a:pt x="8946" y="836"/>
                    </a:cubicBezTo>
                    <a:cubicBezTo>
                      <a:pt x="8088" y="254"/>
                      <a:pt x="7018" y="1"/>
                      <a:pt x="593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5"/>
              <p:cNvSpPr/>
              <p:nvPr/>
            </p:nvSpPr>
            <p:spPr>
              <a:xfrm flipH="1">
                <a:off x="2800717" y="322956"/>
                <a:ext cx="769268" cy="769770"/>
              </a:xfrm>
              <a:custGeom>
                <a:avLst/>
                <a:gdLst/>
                <a:ahLst/>
                <a:cxnLst/>
                <a:rect l="l" t="t" r="r" b="b"/>
                <a:pathLst>
                  <a:path w="10723" h="10730" extrusionOk="0">
                    <a:moveTo>
                      <a:pt x="5254" y="1005"/>
                    </a:moveTo>
                    <a:cubicBezTo>
                      <a:pt x="5330" y="1005"/>
                      <a:pt x="5399" y="1017"/>
                      <a:pt x="5449" y="1052"/>
                    </a:cubicBezTo>
                    <a:cubicBezTo>
                      <a:pt x="5696" y="1231"/>
                      <a:pt x="5603" y="1704"/>
                      <a:pt x="5614" y="1950"/>
                    </a:cubicBezTo>
                    <a:cubicBezTo>
                      <a:pt x="5687" y="3395"/>
                      <a:pt x="5881" y="4826"/>
                      <a:pt x="6174" y="6242"/>
                    </a:cubicBezTo>
                    <a:cubicBezTo>
                      <a:pt x="6190" y="6324"/>
                      <a:pt x="6122" y="6377"/>
                      <a:pt x="6059" y="6377"/>
                    </a:cubicBezTo>
                    <a:cubicBezTo>
                      <a:pt x="6038" y="6377"/>
                      <a:pt x="6017" y="6371"/>
                      <a:pt x="6000" y="6359"/>
                    </a:cubicBezTo>
                    <a:lnTo>
                      <a:pt x="6000" y="6359"/>
                    </a:lnTo>
                    <a:cubicBezTo>
                      <a:pt x="6027" y="6408"/>
                      <a:pt x="6016" y="6475"/>
                      <a:pt x="5949" y="6485"/>
                    </a:cubicBezTo>
                    <a:cubicBezTo>
                      <a:pt x="5563" y="6543"/>
                      <a:pt x="5174" y="6591"/>
                      <a:pt x="4786" y="6627"/>
                    </a:cubicBezTo>
                    <a:cubicBezTo>
                      <a:pt x="4785" y="6627"/>
                      <a:pt x="4783" y="6627"/>
                      <a:pt x="4781" y="6627"/>
                    </a:cubicBezTo>
                    <a:cubicBezTo>
                      <a:pt x="4731" y="6627"/>
                      <a:pt x="4710" y="6567"/>
                      <a:pt x="4729" y="6526"/>
                    </a:cubicBezTo>
                    <a:lnTo>
                      <a:pt x="4729" y="6526"/>
                    </a:lnTo>
                    <a:cubicBezTo>
                      <a:pt x="4724" y="6527"/>
                      <a:pt x="4718" y="6528"/>
                      <a:pt x="4713" y="6528"/>
                    </a:cubicBezTo>
                    <a:cubicBezTo>
                      <a:pt x="4687" y="6528"/>
                      <a:pt x="4663" y="6516"/>
                      <a:pt x="4650" y="6486"/>
                    </a:cubicBezTo>
                    <a:cubicBezTo>
                      <a:pt x="4130" y="5285"/>
                      <a:pt x="3750" y="4015"/>
                      <a:pt x="3426" y="2749"/>
                    </a:cubicBezTo>
                    <a:cubicBezTo>
                      <a:pt x="3346" y="2436"/>
                      <a:pt x="3015" y="1714"/>
                      <a:pt x="3161" y="1384"/>
                    </a:cubicBezTo>
                    <a:cubicBezTo>
                      <a:pt x="3266" y="1139"/>
                      <a:pt x="3644" y="1168"/>
                      <a:pt x="3855" y="1150"/>
                    </a:cubicBezTo>
                    <a:lnTo>
                      <a:pt x="4819" y="1061"/>
                    </a:lnTo>
                    <a:cubicBezTo>
                      <a:pt x="4928" y="1051"/>
                      <a:pt x="5105" y="1005"/>
                      <a:pt x="5254" y="1005"/>
                    </a:cubicBezTo>
                    <a:close/>
                    <a:moveTo>
                      <a:pt x="5625" y="6751"/>
                    </a:moveTo>
                    <a:cubicBezTo>
                      <a:pt x="5973" y="6751"/>
                      <a:pt x="6278" y="7067"/>
                      <a:pt x="6318" y="7413"/>
                    </a:cubicBezTo>
                    <a:cubicBezTo>
                      <a:pt x="6364" y="7815"/>
                      <a:pt x="6022" y="8105"/>
                      <a:pt x="5639" y="8106"/>
                    </a:cubicBezTo>
                    <a:cubicBezTo>
                      <a:pt x="5256" y="8106"/>
                      <a:pt x="4902" y="7823"/>
                      <a:pt x="4941" y="7418"/>
                    </a:cubicBezTo>
                    <a:cubicBezTo>
                      <a:pt x="4967" y="7134"/>
                      <a:pt x="5183" y="6867"/>
                      <a:pt x="5452" y="6783"/>
                    </a:cubicBezTo>
                    <a:cubicBezTo>
                      <a:pt x="5461" y="6776"/>
                      <a:pt x="5472" y="6771"/>
                      <a:pt x="5486" y="6768"/>
                    </a:cubicBezTo>
                    <a:cubicBezTo>
                      <a:pt x="5533" y="6756"/>
                      <a:pt x="5579" y="6751"/>
                      <a:pt x="5625" y="6751"/>
                    </a:cubicBezTo>
                    <a:close/>
                    <a:moveTo>
                      <a:pt x="5703" y="0"/>
                    </a:moveTo>
                    <a:cubicBezTo>
                      <a:pt x="4496" y="0"/>
                      <a:pt x="3259" y="319"/>
                      <a:pt x="2313" y="877"/>
                    </a:cubicBezTo>
                    <a:cubicBezTo>
                      <a:pt x="532" y="1926"/>
                      <a:pt x="0" y="4180"/>
                      <a:pt x="707" y="6044"/>
                    </a:cubicBezTo>
                    <a:cubicBezTo>
                      <a:pt x="1318" y="7659"/>
                      <a:pt x="2821" y="9077"/>
                      <a:pt x="4577" y="9077"/>
                    </a:cubicBezTo>
                    <a:cubicBezTo>
                      <a:pt x="4800" y="9077"/>
                      <a:pt x="5027" y="9054"/>
                      <a:pt x="5257" y="9006"/>
                    </a:cubicBezTo>
                    <a:cubicBezTo>
                      <a:pt x="5264" y="9004"/>
                      <a:pt x="5271" y="9004"/>
                      <a:pt x="5277" y="9004"/>
                    </a:cubicBezTo>
                    <a:cubicBezTo>
                      <a:pt x="5358" y="9004"/>
                      <a:pt x="5384" y="9122"/>
                      <a:pt x="5298" y="9150"/>
                    </a:cubicBezTo>
                    <a:cubicBezTo>
                      <a:pt x="5750" y="9563"/>
                      <a:pt x="6109" y="9999"/>
                      <a:pt x="6674" y="10298"/>
                    </a:cubicBezTo>
                    <a:cubicBezTo>
                      <a:pt x="7117" y="10532"/>
                      <a:pt x="7589" y="10672"/>
                      <a:pt x="8076" y="10730"/>
                    </a:cubicBezTo>
                    <a:cubicBezTo>
                      <a:pt x="7450" y="10364"/>
                      <a:pt x="7028" y="9726"/>
                      <a:pt x="6957" y="8971"/>
                    </a:cubicBezTo>
                    <a:cubicBezTo>
                      <a:pt x="6951" y="8903"/>
                      <a:pt x="6998" y="8871"/>
                      <a:pt x="7049" y="8871"/>
                    </a:cubicBezTo>
                    <a:cubicBezTo>
                      <a:pt x="7094" y="8871"/>
                      <a:pt x="7144" y="8897"/>
                      <a:pt x="7162" y="8946"/>
                    </a:cubicBezTo>
                    <a:cubicBezTo>
                      <a:pt x="7165" y="8944"/>
                      <a:pt x="7169" y="8940"/>
                      <a:pt x="7176" y="8939"/>
                    </a:cubicBezTo>
                    <a:cubicBezTo>
                      <a:pt x="9064" y="8457"/>
                      <a:pt x="10565" y="6739"/>
                      <a:pt x="10648" y="4764"/>
                    </a:cubicBezTo>
                    <a:cubicBezTo>
                      <a:pt x="10722" y="3046"/>
                      <a:pt x="9706" y="1333"/>
                      <a:pt x="8181" y="546"/>
                    </a:cubicBezTo>
                    <a:cubicBezTo>
                      <a:pt x="7457" y="172"/>
                      <a:pt x="6588" y="0"/>
                      <a:pt x="5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5"/>
              <p:cNvSpPr/>
              <p:nvPr/>
            </p:nvSpPr>
            <p:spPr>
              <a:xfrm flipH="1">
                <a:off x="3113371" y="807185"/>
                <a:ext cx="105027" cy="97351"/>
              </a:xfrm>
              <a:custGeom>
                <a:avLst/>
                <a:gdLst/>
                <a:ahLst/>
                <a:cxnLst/>
                <a:rect l="l" t="t" r="r" b="b"/>
                <a:pathLst>
                  <a:path w="1464" h="1357" extrusionOk="0">
                    <a:moveTo>
                      <a:pt x="656" y="204"/>
                    </a:moveTo>
                    <a:cubicBezTo>
                      <a:pt x="915" y="204"/>
                      <a:pt x="1147" y="377"/>
                      <a:pt x="1203" y="640"/>
                    </a:cubicBezTo>
                    <a:cubicBezTo>
                      <a:pt x="1268" y="941"/>
                      <a:pt x="1022" y="1150"/>
                      <a:pt x="738" y="1150"/>
                    </a:cubicBezTo>
                    <a:cubicBezTo>
                      <a:pt x="472" y="1150"/>
                      <a:pt x="215" y="972"/>
                      <a:pt x="242" y="682"/>
                    </a:cubicBezTo>
                    <a:cubicBezTo>
                      <a:pt x="265" y="458"/>
                      <a:pt x="417" y="286"/>
                      <a:pt x="613" y="205"/>
                    </a:cubicBezTo>
                    <a:cubicBezTo>
                      <a:pt x="627" y="204"/>
                      <a:pt x="642" y="204"/>
                      <a:pt x="656" y="204"/>
                    </a:cubicBezTo>
                    <a:close/>
                    <a:moveTo>
                      <a:pt x="724" y="1"/>
                    </a:moveTo>
                    <a:cubicBezTo>
                      <a:pt x="678" y="1"/>
                      <a:pt x="632" y="6"/>
                      <a:pt x="585" y="18"/>
                    </a:cubicBezTo>
                    <a:cubicBezTo>
                      <a:pt x="570" y="21"/>
                      <a:pt x="560" y="25"/>
                      <a:pt x="551" y="33"/>
                    </a:cubicBezTo>
                    <a:cubicBezTo>
                      <a:pt x="282" y="118"/>
                      <a:pt x="66" y="384"/>
                      <a:pt x="40" y="668"/>
                    </a:cubicBezTo>
                    <a:cubicBezTo>
                      <a:pt x="1" y="1073"/>
                      <a:pt x="354" y="1356"/>
                      <a:pt x="738" y="1356"/>
                    </a:cubicBezTo>
                    <a:cubicBezTo>
                      <a:pt x="1122" y="1355"/>
                      <a:pt x="1463" y="1067"/>
                      <a:pt x="1417" y="663"/>
                    </a:cubicBezTo>
                    <a:cubicBezTo>
                      <a:pt x="1377" y="317"/>
                      <a:pt x="1072" y="1"/>
                      <a:pt x="72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5"/>
              <p:cNvSpPr/>
              <p:nvPr/>
            </p:nvSpPr>
            <p:spPr>
              <a:xfrm flipH="1">
                <a:off x="3125993" y="394980"/>
                <a:ext cx="227846" cy="403466"/>
              </a:xfrm>
              <a:custGeom>
                <a:avLst/>
                <a:gdLst/>
                <a:ahLst/>
                <a:cxnLst/>
                <a:rect l="l" t="t" r="r" b="b"/>
                <a:pathLst>
                  <a:path w="3176" h="5624" extrusionOk="0">
                    <a:moveTo>
                      <a:pt x="2115" y="216"/>
                    </a:moveTo>
                    <a:cubicBezTo>
                      <a:pt x="2167" y="216"/>
                      <a:pt x="2210" y="222"/>
                      <a:pt x="2235" y="237"/>
                    </a:cubicBezTo>
                    <a:cubicBezTo>
                      <a:pt x="2437" y="361"/>
                      <a:pt x="2366" y="627"/>
                      <a:pt x="2376" y="830"/>
                    </a:cubicBezTo>
                    <a:cubicBezTo>
                      <a:pt x="2401" y="1340"/>
                      <a:pt x="2437" y="1849"/>
                      <a:pt x="2489" y="2357"/>
                    </a:cubicBezTo>
                    <a:cubicBezTo>
                      <a:pt x="2590" y="3344"/>
                      <a:pt x="2746" y="4325"/>
                      <a:pt x="2948" y="5297"/>
                    </a:cubicBezTo>
                    <a:cubicBezTo>
                      <a:pt x="2951" y="5307"/>
                      <a:pt x="2956" y="5314"/>
                      <a:pt x="2960" y="5323"/>
                    </a:cubicBezTo>
                    <a:cubicBezTo>
                      <a:pt x="2945" y="5310"/>
                      <a:pt x="2925" y="5302"/>
                      <a:pt x="2902" y="5302"/>
                    </a:cubicBezTo>
                    <a:cubicBezTo>
                      <a:pt x="2896" y="5302"/>
                      <a:pt x="2890" y="5302"/>
                      <a:pt x="2884" y="5303"/>
                    </a:cubicBezTo>
                    <a:cubicBezTo>
                      <a:pt x="2514" y="5356"/>
                      <a:pt x="2145" y="5415"/>
                      <a:pt x="1779" y="5487"/>
                    </a:cubicBezTo>
                    <a:cubicBezTo>
                      <a:pt x="1791" y="5468"/>
                      <a:pt x="1799" y="5445"/>
                      <a:pt x="1790" y="5420"/>
                    </a:cubicBezTo>
                    <a:cubicBezTo>
                      <a:pt x="1475" y="4471"/>
                      <a:pt x="1136" y="3538"/>
                      <a:pt x="862" y="2577"/>
                    </a:cubicBezTo>
                    <a:cubicBezTo>
                      <a:pt x="714" y="2060"/>
                      <a:pt x="579" y="1539"/>
                      <a:pt x="457" y="1018"/>
                    </a:cubicBezTo>
                    <a:cubicBezTo>
                      <a:pt x="370" y="644"/>
                      <a:pt x="226" y="524"/>
                      <a:pt x="732" y="375"/>
                    </a:cubicBezTo>
                    <a:cubicBezTo>
                      <a:pt x="958" y="309"/>
                      <a:pt x="1248" y="327"/>
                      <a:pt x="1484" y="305"/>
                    </a:cubicBezTo>
                    <a:cubicBezTo>
                      <a:pt x="1599" y="296"/>
                      <a:pt x="1923" y="216"/>
                      <a:pt x="2115" y="216"/>
                    </a:cubicBezTo>
                    <a:close/>
                    <a:moveTo>
                      <a:pt x="2240" y="1"/>
                    </a:moveTo>
                    <a:cubicBezTo>
                      <a:pt x="2091" y="1"/>
                      <a:pt x="1913" y="48"/>
                      <a:pt x="1804" y="57"/>
                    </a:cubicBezTo>
                    <a:lnTo>
                      <a:pt x="839" y="146"/>
                    </a:lnTo>
                    <a:cubicBezTo>
                      <a:pt x="628" y="164"/>
                      <a:pt x="251" y="136"/>
                      <a:pt x="144" y="380"/>
                    </a:cubicBezTo>
                    <a:cubicBezTo>
                      <a:pt x="0" y="710"/>
                      <a:pt x="330" y="1431"/>
                      <a:pt x="411" y="1745"/>
                    </a:cubicBezTo>
                    <a:cubicBezTo>
                      <a:pt x="735" y="3011"/>
                      <a:pt x="1113" y="4281"/>
                      <a:pt x="1635" y="5482"/>
                    </a:cubicBezTo>
                    <a:cubicBezTo>
                      <a:pt x="1649" y="5510"/>
                      <a:pt x="1673" y="5524"/>
                      <a:pt x="1699" y="5524"/>
                    </a:cubicBezTo>
                    <a:cubicBezTo>
                      <a:pt x="1704" y="5524"/>
                      <a:pt x="1708" y="5523"/>
                      <a:pt x="1713" y="5522"/>
                    </a:cubicBezTo>
                    <a:lnTo>
                      <a:pt x="1713" y="5522"/>
                    </a:lnTo>
                    <a:cubicBezTo>
                      <a:pt x="1693" y="5564"/>
                      <a:pt x="1714" y="5623"/>
                      <a:pt x="1764" y="5623"/>
                    </a:cubicBezTo>
                    <a:cubicBezTo>
                      <a:pt x="1766" y="5623"/>
                      <a:pt x="1768" y="5623"/>
                      <a:pt x="1770" y="5623"/>
                    </a:cubicBezTo>
                    <a:cubicBezTo>
                      <a:pt x="2159" y="5586"/>
                      <a:pt x="2547" y="5539"/>
                      <a:pt x="2932" y="5481"/>
                    </a:cubicBezTo>
                    <a:cubicBezTo>
                      <a:pt x="3002" y="5471"/>
                      <a:pt x="3013" y="5404"/>
                      <a:pt x="2986" y="5355"/>
                    </a:cubicBezTo>
                    <a:lnTo>
                      <a:pt x="2986" y="5355"/>
                    </a:lnTo>
                    <a:cubicBezTo>
                      <a:pt x="3003" y="5367"/>
                      <a:pt x="3024" y="5373"/>
                      <a:pt x="3045" y="5373"/>
                    </a:cubicBezTo>
                    <a:cubicBezTo>
                      <a:pt x="3109" y="5373"/>
                      <a:pt x="3176" y="5320"/>
                      <a:pt x="3159" y="5238"/>
                    </a:cubicBezTo>
                    <a:cubicBezTo>
                      <a:pt x="2866" y="3822"/>
                      <a:pt x="2673" y="2391"/>
                      <a:pt x="2598" y="945"/>
                    </a:cubicBezTo>
                    <a:cubicBezTo>
                      <a:pt x="2586" y="700"/>
                      <a:pt x="2678" y="227"/>
                      <a:pt x="2433" y="48"/>
                    </a:cubicBezTo>
                    <a:cubicBezTo>
                      <a:pt x="2384" y="13"/>
                      <a:pt x="2315" y="1"/>
                      <a:pt x="224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5"/>
              <p:cNvSpPr/>
              <p:nvPr/>
            </p:nvSpPr>
            <p:spPr>
              <a:xfrm flipH="1">
                <a:off x="3127432" y="821747"/>
                <a:ext cx="75614" cy="68010"/>
              </a:xfrm>
              <a:custGeom>
                <a:avLst/>
                <a:gdLst/>
                <a:ahLst/>
                <a:cxnLst/>
                <a:rect l="l" t="t" r="r" b="b"/>
                <a:pathLst>
                  <a:path w="1054" h="948" extrusionOk="0">
                    <a:moveTo>
                      <a:pt x="444" y="0"/>
                    </a:moveTo>
                    <a:cubicBezTo>
                      <a:pt x="429" y="0"/>
                      <a:pt x="414" y="1"/>
                      <a:pt x="399" y="2"/>
                    </a:cubicBezTo>
                    <a:cubicBezTo>
                      <a:pt x="203" y="82"/>
                      <a:pt x="51" y="255"/>
                      <a:pt x="28" y="479"/>
                    </a:cubicBezTo>
                    <a:cubicBezTo>
                      <a:pt x="1" y="771"/>
                      <a:pt x="257" y="947"/>
                      <a:pt x="524" y="947"/>
                    </a:cubicBezTo>
                    <a:cubicBezTo>
                      <a:pt x="808" y="947"/>
                      <a:pt x="1054" y="738"/>
                      <a:pt x="989" y="437"/>
                    </a:cubicBezTo>
                    <a:cubicBezTo>
                      <a:pt x="933" y="175"/>
                      <a:pt x="703" y="0"/>
                      <a:pt x="44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5"/>
              <p:cNvSpPr/>
              <p:nvPr/>
            </p:nvSpPr>
            <p:spPr>
              <a:xfrm flipH="1">
                <a:off x="3141345" y="410332"/>
                <a:ext cx="196281" cy="378285"/>
              </a:xfrm>
              <a:custGeom>
                <a:avLst/>
                <a:gdLst/>
                <a:ahLst/>
                <a:cxnLst/>
                <a:rect l="l" t="t" r="r" b="b"/>
                <a:pathLst>
                  <a:path w="2736" h="5273" extrusionOk="0">
                    <a:moveTo>
                      <a:pt x="1890" y="1"/>
                    </a:moveTo>
                    <a:cubicBezTo>
                      <a:pt x="1698" y="1"/>
                      <a:pt x="1374" y="81"/>
                      <a:pt x="1260" y="90"/>
                    </a:cubicBezTo>
                    <a:cubicBezTo>
                      <a:pt x="1023" y="112"/>
                      <a:pt x="732" y="94"/>
                      <a:pt x="507" y="159"/>
                    </a:cubicBezTo>
                    <a:cubicBezTo>
                      <a:pt x="1" y="307"/>
                      <a:pt x="145" y="429"/>
                      <a:pt x="232" y="802"/>
                    </a:cubicBezTo>
                    <a:cubicBezTo>
                      <a:pt x="355" y="1325"/>
                      <a:pt x="489" y="1845"/>
                      <a:pt x="637" y="2362"/>
                    </a:cubicBezTo>
                    <a:cubicBezTo>
                      <a:pt x="911" y="3322"/>
                      <a:pt x="1250" y="4257"/>
                      <a:pt x="1565" y="5203"/>
                    </a:cubicBezTo>
                    <a:cubicBezTo>
                      <a:pt x="1574" y="5229"/>
                      <a:pt x="1567" y="5253"/>
                      <a:pt x="1554" y="5272"/>
                    </a:cubicBezTo>
                    <a:cubicBezTo>
                      <a:pt x="1920" y="5200"/>
                      <a:pt x="2289" y="5141"/>
                      <a:pt x="2659" y="5088"/>
                    </a:cubicBezTo>
                    <a:cubicBezTo>
                      <a:pt x="2664" y="5088"/>
                      <a:pt x="2669" y="5087"/>
                      <a:pt x="2674" y="5087"/>
                    </a:cubicBezTo>
                    <a:cubicBezTo>
                      <a:pt x="2698" y="5087"/>
                      <a:pt x="2719" y="5096"/>
                      <a:pt x="2735" y="5109"/>
                    </a:cubicBezTo>
                    <a:cubicBezTo>
                      <a:pt x="2731" y="5100"/>
                      <a:pt x="2726" y="5093"/>
                      <a:pt x="2724" y="5083"/>
                    </a:cubicBezTo>
                    <a:cubicBezTo>
                      <a:pt x="2520" y="4110"/>
                      <a:pt x="2365" y="3130"/>
                      <a:pt x="2264" y="2142"/>
                    </a:cubicBezTo>
                    <a:cubicBezTo>
                      <a:pt x="2212" y="1634"/>
                      <a:pt x="2176" y="1125"/>
                      <a:pt x="2151" y="615"/>
                    </a:cubicBezTo>
                    <a:cubicBezTo>
                      <a:pt x="2141" y="411"/>
                      <a:pt x="2212" y="147"/>
                      <a:pt x="2010" y="22"/>
                    </a:cubicBezTo>
                    <a:cubicBezTo>
                      <a:pt x="1985" y="7"/>
                      <a:pt x="1942" y="1"/>
                      <a:pt x="189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 name="Google Shape;774;p45"/>
            <p:cNvGrpSpPr/>
            <p:nvPr/>
          </p:nvGrpSpPr>
          <p:grpSpPr>
            <a:xfrm>
              <a:off x="2426242" y="1279693"/>
              <a:ext cx="447598" cy="504457"/>
              <a:chOff x="2426242" y="1279693"/>
              <a:chExt cx="447598" cy="504457"/>
            </a:xfrm>
          </p:grpSpPr>
          <p:sp>
            <p:nvSpPr>
              <p:cNvPr id="775" name="Google Shape;775;p45"/>
              <p:cNvSpPr/>
              <p:nvPr/>
            </p:nvSpPr>
            <p:spPr>
              <a:xfrm rot="3055699">
                <a:off x="2529065" y="1674898"/>
                <a:ext cx="93872" cy="89325"/>
              </a:xfrm>
              <a:custGeom>
                <a:avLst/>
                <a:gdLst/>
                <a:ahLst/>
                <a:cxnLst/>
                <a:rect l="l" t="t" r="r" b="b"/>
                <a:pathLst>
                  <a:path w="1569" h="1493" extrusionOk="0">
                    <a:moveTo>
                      <a:pt x="911" y="161"/>
                    </a:moveTo>
                    <a:cubicBezTo>
                      <a:pt x="913" y="162"/>
                      <a:pt x="915" y="164"/>
                      <a:pt x="917" y="165"/>
                    </a:cubicBezTo>
                    <a:cubicBezTo>
                      <a:pt x="1495" y="382"/>
                      <a:pt x="1480" y="1317"/>
                      <a:pt x="816" y="1317"/>
                    </a:cubicBezTo>
                    <a:cubicBezTo>
                      <a:pt x="797" y="1317"/>
                      <a:pt x="777" y="1316"/>
                      <a:pt x="757" y="1314"/>
                    </a:cubicBezTo>
                    <a:cubicBezTo>
                      <a:pt x="473" y="1293"/>
                      <a:pt x="211" y="1093"/>
                      <a:pt x="212" y="793"/>
                    </a:cubicBezTo>
                    <a:cubicBezTo>
                      <a:pt x="212" y="455"/>
                      <a:pt x="510" y="182"/>
                      <a:pt x="836" y="182"/>
                    </a:cubicBezTo>
                    <a:cubicBezTo>
                      <a:pt x="842" y="182"/>
                      <a:pt x="848" y="182"/>
                      <a:pt x="854" y="182"/>
                    </a:cubicBezTo>
                    <a:cubicBezTo>
                      <a:pt x="855" y="182"/>
                      <a:pt x="856" y="182"/>
                      <a:pt x="858" y="182"/>
                    </a:cubicBezTo>
                    <a:cubicBezTo>
                      <a:pt x="881" y="182"/>
                      <a:pt x="899" y="174"/>
                      <a:pt x="911" y="161"/>
                    </a:cubicBezTo>
                    <a:close/>
                    <a:moveTo>
                      <a:pt x="810" y="0"/>
                    </a:moveTo>
                    <a:cubicBezTo>
                      <a:pt x="416" y="0"/>
                      <a:pt x="72" y="342"/>
                      <a:pt x="37" y="733"/>
                    </a:cubicBezTo>
                    <a:cubicBezTo>
                      <a:pt x="1" y="1137"/>
                      <a:pt x="325" y="1441"/>
                      <a:pt x="706" y="1487"/>
                    </a:cubicBezTo>
                    <a:cubicBezTo>
                      <a:pt x="740" y="1491"/>
                      <a:pt x="773" y="1493"/>
                      <a:pt x="805" y="1493"/>
                    </a:cubicBezTo>
                    <a:cubicBezTo>
                      <a:pt x="1148" y="1493"/>
                      <a:pt x="1457" y="1275"/>
                      <a:pt x="1512" y="918"/>
                    </a:cubicBezTo>
                    <a:cubicBezTo>
                      <a:pt x="1568" y="547"/>
                      <a:pt x="1335" y="120"/>
                      <a:pt x="949" y="48"/>
                    </a:cubicBezTo>
                    <a:cubicBezTo>
                      <a:pt x="941" y="47"/>
                      <a:pt x="932" y="47"/>
                      <a:pt x="924" y="46"/>
                    </a:cubicBezTo>
                    <a:cubicBezTo>
                      <a:pt x="912" y="22"/>
                      <a:pt x="891" y="5"/>
                      <a:pt x="856" y="2"/>
                    </a:cubicBezTo>
                    <a:cubicBezTo>
                      <a:pt x="840" y="1"/>
                      <a:pt x="825" y="0"/>
                      <a:pt x="8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5"/>
              <p:cNvSpPr/>
              <p:nvPr/>
            </p:nvSpPr>
            <p:spPr>
              <a:xfrm rot="3055699">
                <a:off x="2540557" y="1687863"/>
                <a:ext cx="76881" cy="69163"/>
              </a:xfrm>
              <a:custGeom>
                <a:avLst/>
                <a:gdLst/>
                <a:ahLst/>
                <a:cxnLst/>
                <a:rect l="l" t="t" r="r" b="b"/>
                <a:pathLst>
                  <a:path w="1285" h="1156" extrusionOk="0">
                    <a:moveTo>
                      <a:pt x="700" y="0"/>
                    </a:moveTo>
                    <a:cubicBezTo>
                      <a:pt x="686" y="12"/>
                      <a:pt x="670" y="21"/>
                      <a:pt x="646" y="21"/>
                    </a:cubicBezTo>
                    <a:cubicBezTo>
                      <a:pt x="645" y="21"/>
                      <a:pt x="644" y="21"/>
                      <a:pt x="643" y="21"/>
                    </a:cubicBezTo>
                    <a:cubicBezTo>
                      <a:pt x="637" y="21"/>
                      <a:pt x="632" y="21"/>
                      <a:pt x="626" y="21"/>
                    </a:cubicBezTo>
                    <a:cubicBezTo>
                      <a:pt x="301" y="21"/>
                      <a:pt x="1" y="295"/>
                      <a:pt x="1" y="631"/>
                    </a:cubicBezTo>
                    <a:cubicBezTo>
                      <a:pt x="1" y="933"/>
                      <a:pt x="262" y="1132"/>
                      <a:pt x="546" y="1153"/>
                    </a:cubicBezTo>
                    <a:cubicBezTo>
                      <a:pt x="566" y="1155"/>
                      <a:pt x="586" y="1155"/>
                      <a:pt x="605" y="1155"/>
                    </a:cubicBezTo>
                    <a:cubicBezTo>
                      <a:pt x="1269" y="1155"/>
                      <a:pt x="1284" y="221"/>
                      <a:pt x="706" y="4"/>
                    </a:cubicBezTo>
                    <a:cubicBezTo>
                      <a:pt x="704" y="2"/>
                      <a:pt x="702" y="1"/>
                      <a:pt x="70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5"/>
              <p:cNvSpPr/>
              <p:nvPr/>
            </p:nvSpPr>
            <p:spPr>
              <a:xfrm rot="3055699">
                <a:off x="2501903" y="1332590"/>
                <a:ext cx="296276" cy="336002"/>
              </a:xfrm>
              <a:custGeom>
                <a:avLst/>
                <a:gdLst/>
                <a:ahLst/>
                <a:cxnLst/>
                <a:rect l="l" t="t" r="r" b="b"/>
                <a:pathLst>
                  <a:path w="4952" h="5616" extrusionOk="0">
                    <a:moveTo>
                      <a:pt x="2469" y="196"/>
                    </a:moveTo>
                    <a:cubicBezTo>
                      <a:pt x="3237" y="196"/>
                      <a:pt x="3985" y="604"/>
                      <a:pt x="4350" y="1292"/>
                    </a:cubicBezTo>
                    <a:cubicBezTo>
                      <a:pt x="4776" y="2089"/>
                      <a:pt x="4453" y="3073"/>
                      <a:pt x="3666" y="3489"/>
                    </a:cubicBezTo>
                    <a:cubicBezTo>
                      <a:pt x="3647" y="3498"/>
                      <a:pt x="3637" y="3511"/>
                      <a:pt x="3630" y="3525"/>
                    </a:cubicBezTo>
                    <a:cubicBezTo>
                      <a:pt x="3624" y="3523"/>
                      <a:pt x="3619" y="3522"/>
                      <a:pt x="3614" y="3522"/>
                    </a:cubicBezTo>
                    <a:cubicBezTo>
                      <a:pt x="3573" y="3522"/>
                      <a:pt x="3532" y="3571"/>
                      <a:pt x="3555" y="3613"/>
                    </a:cubicBezTo>
                    <a:cubicBezTo>
                      <a:pt x="3795" y="4036"/>
                      <a:pt x="4079" y="4439"/>
                      <a:pt x="4357" y="4837"/>
                    </a:cubicBezTo>
                    <a:cubicBezTo>
                      <a:pt x="4367" y="4852"/>
                      <a:pt x="4378" y="4861"/>
                      <a:pt x="4392" y="4867"/>
                    </a:cubicBezTo>
                    <a:cubicBezTo>
                      <a:pt x="4064" y="5015"/>
                      <a:pt x="3754" y="5211"/>
                      <a:pt x="3444" y="5393"/>
                    </a:cubicBezTo>
                    <a:cubicBezTo>
                      <a:pt x="3095" y="4699"/>
                      <a:pt x="2752" y="3999"/>
                      <a:pt x="2363" y="3329"/>
                    </a:cubicBezTo>
                    <a:lnTo>
                      <a:pt x="2363" y="3329"/>
                    </a:lnTo>
                    <a:cubicBezTo>
                      <a:pt x="2374" y="3339"/>
                      <a:pt x="2389" y="3345"/>
                      <a:pt x="2408" y="3345"/>
                    </a:cubicBezTo>
                    <a:cubicBezTo>
                      <a:pt x="2411" y="3345"/>
                      <a:pt x="2413" y="3345"/>
                      <a:pt x="2416" y="3345"/>
                    </a:cubicBezTo>
                    <a:cubicBezTo>
                      <a:pt x="3358" y="3221"/>
                      <a:pt x="3689" y="1993"/>
                      <a:pt x="2855" y="1468"/>
                    </a:cubicBezTo>
                    <a:cubicBezTo>
                      <a:pt x="2702" y="1372"/>
                      <a:pt x="2518" y="1320"/>
                      <a:pt x="2337" y="1320"/>
                    </a:cubicBezTo>
                    <a:cubicBezTo>
                      <a:pt x="2106" y="1320"/>
                      <a:pt x="1878" y="1404"/>
                      <a:pt x="1723" y="1591"/>
                    </a:cubicBezTo>
                    <a:cubicBezTo>
                      <a:pt x="1499" y="1856"/>
                      <a:pt x="1537" y="2241"/>
                      <a:pt x="1800" y="2455"/>
                    </a:cubicBezTo>
                    <a:cubicBezTo>
                      <a:pt x="1787" y="2465"/>
                      <a:pt x="1778" y="2476"/>
                      <a:pt x="1770" y="2494"/>
                    </a:cubicBezTo>
                    <a:cubicBezTo>
                      <a:pt x="1614" y="2922"/>
                      <a:pt x="1513" y="3382"/>
                      <a:pt x="1533" y="3841"/>
                    </a:cubicBezTo>
                    <a:cubicBezTo>
                      <a:pt x="1529" y="3840"/>
                      <a:pt x="1524" y="3838"/>
                      <a:pt x="1521" y="3838"/>
                    </a:cubicBezTo>
                    <a:cubicBezTo>
                      <a:pt x="481" y="3732"/>
                      <a:pt x="140" y="2539"/>
                      <a:pt x="408" y="1673"/>
                    </a:cubicBezTo>
                    <a:cubicBezTo>
                      <a:pt x="673" y="815"/>
                      <a:pt x="1473" y="246"/>
                      <a:pt x="2356" y="199"/>
                    </a:cubicBezTo>
                    <a:cubicBezTo>
                      <a:pt x="2394" y="197"/>
                      <a:pt x="2432" y="196"/>
                      <a:pt x="2469" y="196"/>
                    </a:cubicBezTo>
                    <a:close/>
                    <a:moveTo>
                      <a:pt x="2452" y="1"/>
                    </a:moveTo>
                    <a:cubicBezTo>
                      <a:pt x="2328" y="1"/>
                      <a:pt x="2203" y="11"/>
                      <a:pt x="2079" y="30"/>
                    </a:cubicBezTo>
                    <a:cubicBezTo>
                      <a:pt x="1072" y="191"/>
                      <a:pt x="270" y="973"/>
                      <a:pt x="128" y="1991"/>
                    </a:cubicBezTo>
                    <a:cubicBezTo>
                      <a:pt x="0" y="2899"/>
                      <a:pt x="511" y="3954"/>
                      <a:pt x="1521" y="3979"/>
                    </a:cubicBezTo>
                    <a:cubicBezTo>
                      <a:pt x="1549" y="3979"/>
                      <a:pt x="1568" y="3965"/>
                      <a:pt x="1578" y="3949"/>
                    </a:cubicBezTo>
                    <a:cubicBezTo>
                      <a:pt x="1582" y="3950"/>
                      <a:pt x="1586" y="3950"/>
                      <a:pt x="1590" y="3950"/>
                    </a:cubicBezTo>
                    <a:cubicBezTo>
                      <a:pt x="1619" y="3950"/>
                      <a:pt x="1647" y="3932"/>
                      <a:pt x="1652" y="3893"/>
                    </a:cubicBezTo>
                    <a:cubicBezTo>
                      <a:pt x="1704" y="3427"/>
                      <a:pt x="1776" y="2982"/>
                      <a:pt x="1940" y="2540"/>
                    </a:cubicBezTo>
                    <a:cubicBezTo>
                      <a:pt x="1954" y="2499"/>
                      <a:pt x="1939" y="2467"/>
                      <a:pt x="1910" y="2450"/>
                    </a:cubicBezTo>
                    <a:cubicBezTo>
                      <a:pt x="1923" y="2426"/>
                      <a:pt x="1924" y="2395"/>
                      <a:pt x="1902" y="2373"/>
                    </a:cubicBezTo>
                    <a:cubicBezTo>
                      <a:pt x="1576" y="2065"/>
                      <a:pt x="1776" y="1583"/>
                      <a:pt x="2191" y="1494"/>
                    </a:cubicBezTo>
                    <a:cubicBezTo>
                      <a:pt x="2242" y="1483"/>
                      <a:pt x="2292" y="1478"/>
                      <a:pt x="2343" y="1478"/>
                    </a:cubicBezTo>
                    <a:cubicBezTo>
                      <a:pt x="2608" y="1478"/>
                      <a:pt x="2855" y="1622"/>
                      <a:pt x="3012" y="1835"/>
                    </a:cubicBezTo>
                    <a:cubicBezTo>
                      <a:pt x="3421" y="2391"/>
                      <a:pt x="3034" y="3075"/>
                      <a:pt x="2395" y="3185"/>
                    </a:cubicBezTo>
                    <a:cubicBezTo>
                      <a:pt x="2345" y="3193"/>
                      <a:pt x="2331" y="3247"/>
                      <a:pt x="2342" y="3290"/>
                    </a:cubicBezTo>
                    <a:cubicBezTo>
                      <a:pt x="2340" y="3285"/>
                      <a:pt x="2339" y="3282"/>
                      <a:pt x="2336" y="3278"/>
                    </a:cubicBezTo>
                    <a:cubicBezTo>
                      <a:pt x="2324" y="3259"/>
                      <a:pt x="2308" y="3250"/>
                      <a:pt x="2292" y="3250"/>
                    </a:cubicBezTo>
                    <a:cubicBezTo>
                      <a:pt x="2256" y="3250"/>
                      <a:pt x="2221" y="3290"/>
                      <a:pt x="2239" y="3335"/>
                    </a:cubicBezTo>
                    <a:cubicBezTo>
                      <a:pt x="2567" y="4096"/>
                      <a:pt x="2954" y="4831"/>
                      <a:pt x="3327" y="5571"/>
                    </a:cubicBezTo>
                    <a:cubicBezTo>
                      <a:pt x="3342" y="5600"/>
                      <a:pt x="3375" y="5616"/>
                      <a:pt x="3408" y="5616"/>
                    </a:cubicBezTo>
                    <a:cubicBezTo>
                      <a:pt x="3425" y="5616"/>
                      <a:pt x="3441" y="5612"/>
                      <a:pt x="3455" y="5603"/>
                    </a:cubicBezTo>
                    <a:cubicBezTo>
                      <a:pt x="3794" y="5406"/>
                      <a:pt x="4152" y="5221"/>
                      <a:pt x="4469" y="4989"/>
                    </a:cubicBezTo>
                    <a:cubicBezTo>
                      <a:pt x="4517" y="4953"/>
                      <a:pt x="4507" y="4897"/>
                      <a:pt x="4471" y="4871"/>
                    </a:cubicBezTo>
                    <a:cubicBezTo>
                      <a:pt x="4521" y="4853"/>
                      <a:pt x="4556" y="4801"/>
                      <a:pt x="4519" y="4744"/>
                    </a:cubicBezTo>
                    <a:cubicBezTo>
                      <a:pt x="4269" y="4376"/>
                      <a:pt x="4020" y="4004"/>
                      <a:pt x="3745" y="3656"/>
                    </a:cubicBezTo>
                    <a:cubicBezTo>
                      <a:pt x="3749" y="3655"/>
                      <a:pt x="3754" y="3655"/>
                      <a:pt x="3760" y="3651"/>
                    </a:cubicBezTo>
                    <a:cubicBezTo>
                      <a:pt x="4597" y="3233"/>
                      <a:pt x="4951" y="2209"/>
                      <a:pt x="4588" y="1349"/>
                    </a:cubicBezTo>
                    <a:cubicBezTo>
                      <a:pt x="4231" y="501"/>
                      <a:pt x="3347" y="1"/>
                      <a:pt x="245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5"/>
              <p:cNvSpPr/>
              <p:nvPr/>
            </p:nvSpPr>
            <p:spPr>
              <a:xfrm rot="3055699">
                <a:off x="2511377" y="1343811"/>
                <a:ext cx="277429" cy="310934"/>
              </a:xfrm>
              <a:custGeom>
                <a:avLst/>
                <a:gdLst/>
                <a:ahLst/>
                <a:cxnLst/>
                <a:rect l="l" t="t" r="r" b="b"/>
                <a:pathLst>
                  <a:path w="4637" h="5197" extrusionOk="0">
                    <a:moveTo>
                      <a:pt x="2326" y="0"/>
                    </a:moveTo>
                    <a:cubicBezTo>
                      <a:pt x="2290" y="0"/>
                      <a:pt x="2253" y="1"/>
                      <a:pt x="2216" y="3"/>
                    </a:cubicBezTo>
                    <a:cubicBezTo>
                      <a:pt x="1334" y="50"/>
                      <a:pt x="533" y="620"/>
                      <a:pt x="268" y="1476"/>
                    </a:cubicBezTo>
                    <a:cubicBezTo>
                      <a:pt x="0" y="2343"/>
                      <a:pt x="342" y="3537"/>
                      <a:pt x="1381" y="3641"/>
                    </a:cubicBezTo>
                    <a:cubicBezTo>
                      <a:pt x="1385" y="3641"/>
                      <a:pt x="1389" y="3644"/>
                      <a:pt x="1393" y="3645"/>
                    </a:cubicBezTo>
                    <a:cubicBezTo>
                      <a:pt x="1373" y="3186"/>
                      <a:pt x="1475" y="2725"/>
                      <a:pt x="1630" y="2298"/>
                    </a:cubicBezTo>
                    <a:cubicBezTo>
                      <a:pt x="1638" y="2279"/>
                      <a:pt x="1649" y="2269"/>
                      <a:pt x="1660" y="2258"/>
                    </a:cubicBezTo>
                    <a:cubicBezTo>
                      <a:pt x="1397" y="2045"/>
                      <a:pt x="1360" y="1660"/>
                      <a:pt x="1583" y="1394"/>
                    </a:cubicBezTo>
                    <a:cubicBezTo>
                      <a:pt x="1739" y="1208"/>
                      <a:pt x="1967" y="1123"/>
                      <a:pt x="2198" y="1123"/>
                    </a:cubicBezTo>
                    <a:cubicBezTo>
                      <a:pt x="2379" y="1123"/>
                      <a:pt x="2563" y="1175"/>
                      <a:pt x="2715" y="1271"/>
                    </a:cubicBezTo>
                    <a:cubicBezTo>
                      <a:pt x="3550" y="1796"/>
                      <a:pt x="3218" y="3024"/>
                      <a:pt x="2276" y="3148"/>
                    </a:cubicBezTo>
                    <a:cubicBezTo>
                      <a:pt x="2273" y="3148"/>
                      <a:pt x="2269" y="3149"/>
                      <a:pt x="2266" y="3149"/>
                    </a:cubicBezTo>
                    <a:cubicBezTo>
                      <a:pt x="2249" y="3149"/>
                      <a:pt x="2233" y="3142"/>
                      <a:pt x="2224" y="3132"/>
                    </a:cubicBezTo>
                    <a:lnTo>
                      <a:pt x="2224" y="3132"/>
                    </a:lnTo>
                    <a:cubicBezTo>
                      <a:pt x="2612" y="3803"/>
                      <a:pt x="2955" y="4503"/>
                      <a:pt x="3304" y="5197"/>
                    </a:cubicBezTo>
                    <a:cubicBezTo>
                      <a:pt x="3614" y="5014"/>
                      <a:pt x="3924" y="4820"/>
                      <a:pt x="4252" y="4671"/>
                    </a:cubicBezTo>
                    <a:cubicBezTo>
                      <a:pt x="4237" y="4664"/>
                      <a:pt x="4227" y="4654"/>
                      <a:pt x="4217" y="4641"/>
                    </a:cubicBezTo>
                    <a:cubicBezTo>
                      <a:pt x="3938" y="4242"/>
                      <a:pt x="3655" y="3841"/>
                      <a:pt x="3417" y="3417"/>
                    </a:cubicBezTo>
                    <a:cubicBezTo>
                      <a:pt x="3392" y="3374"/>
                      <a:pt x="3432" y="3326"/>
                      <a:pt x="3473" y="3326"/>
                    </a:cubicBezTo>
                    <a:cubicBezTo>
                      <a:pt x="3479" y="3326"/>
                      <a:pt x="3484" y="3327"/>
                      <a:pt x="3490" y="3329"/>
                    </a:cubicBezTo>
                    <a:cubicBezTo>
                      <a:pt x="3496" y="3315"/>
                      <a:pt x="3506" y="3303"/>
                      <a:pt x="3525" y="3294"/>
                    </a:cubicBezTo>
                    <a:cubicBezTo>
                      <a:pt x="4313" y="2878"/>
                      <a:pt x="4636" y="1895"/>
                      <a:pt x="4209" y="1097"/>
                    </a:cubicBezTo>
                    <a:cubicBezTo>
                      <a:pt x="3842" y="408"/>
                      <a:pt x="3094" y="0"/>
                      <a:pt x="23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6"/>
          <p:cNvSpPr txBox="1">
            <a:spLocks noGrp="1"/>
          </p:cNvSpPr>
          <p:nvPr>
            <p:ph type="title"/>
          </p:nvPr>
        </p:nvSpPr>
        <p:spPr>
          <a:xfrm>
            <a:off x="4109944" y="2379330"/>
            <a:ext cx="4534200" cy="1161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500"/>
              <a:buNone/>
            </a:pPr>
            <a:r>
              <a:rPr lang="en-US"/>
              <a:t>Thank You </a:t>
            </a:r>
            <a:endParaRPr/>
          </a:p>
        </p:txBody>
      </p:sp>
      <p:grpSp>
        <p:nvGrpSpPr>
          <p:cNvPr id="784" name="Google Shape;784;p46"/>
          <p:cNvGrpSpPr/>
          <p:nvPr/>
        </p:nvGrpSpPr>
        <p:grpSpPr>
          <a:xfrm>
            <a:off x="232405" y="523763"/>
            <a:ext cx="3612910" cy="4946625"/>
            <a:chOff x="232405" y="523763"/>
            <a:chExt cx="3612910" cy="4946625"/>
          </a:xfrm>
        </p:grpSpPr>
        <p:sp>
          <p:nvSpPr>
            <p:cNvPr id="785" name="Google Shape;785;p46"/>
            <p:cNvSpPr/>
            <p:nvPr/>
          </p:nvSpPr>
          <p:spPr>
            <a:xfrm>
              <a:off x="499856" y="1283869"/>
              <a:ext cx="2840628" cy="4186519"/>
            </a:xfrm>
            <a:custGeom>
              <a:avLst/>
              <a:gdLst/>
              <a:ahLst/>
              <a:cxnLst/>
              <a:rect l="l" t="t" r="r" b="b"/>
              <a:pathLst>
                <a:path w="19522" h="28772" extrusionOk="0">
                  <a:moveTo>
                    <a:pt x="7618" y="0"/>
                  </a:moveTo>
                  <a:cubicBezTo>
                    <a:pt x="7467" y="0"/>
                    <a:pt x="7275" y="51"/>
                    <a:pt x="7005" y="188"/>
                  </a:cubicBezTo>
                  <a:cubicBezTo>
                    <a:pt x="5795" y="800"/>
                    <a:pt x="5644" y="210"/>
                    <a:pt x="4717" y="1389"/>
                  </a:cubicBezTo>
                  <a:cubicBezTo>
                    <a:pt x="4357" y="1846"/>
                    <a:pt x="3566" y="1599"/>
                    <a:pt x="2657" y="2859"/>
                  </a:cubicBezTo>
                  <a:cubicBezTo>
                    <a:pt x="2069" y="3677"/>
                    <a:pt x="1214" y="3186"/>
                    <a:pt x="1117" y="4298"/>
                  </a:cubicBezTo>
                  <a:cubicBezTo>
                    <a:pt x="1020" y="5409"/>
                    <a:pt x="235" y="5245"/>
                    <a:pt x="201" y="6456"/>
                  </a:cubicBezTo>
                  <a:cubicBezTo>
                    <a:pt x="169" y="7665"/>
                    <a:pt x="626" y="7533"/>
                    <a:pt x="626" y="8024"/>
                  </a:cubicBezTo>
                  <a:cubicBezTo>
                    <a:pt x="626" y="8514"/>
                    <a:pt x="1" y="8808"/>
                    <a:pt x="199" y="9886"/>
                  </a:cubicBezTo>
                  <a:cubicBezTo>
                    <a:pt x="397" y="10965"/>
                    <a:pt x="592" y="10410"/>
                    <a:pt x="821" y="11162"/>
                  </a:cubicBezTo>
                  <a:cubicBezTo>
                    <a:pt x="1050" y="11913"/>
                    <a:pt x="262" y="12061"/>
                    <a:pt x="594" y="12854"/>
                  </a:cubicBezTo>
                  <a:cubicBezTo>
                    <a:pt x="925" y="13649"/>
                    <a:pt x="1312" y="12894"/>
                    <a:pt x="1770" y="13711"/>
                  </a:cubicBezTo>
                  <a:cubicBezTo>
                    <a:pt x="2227" y="14529"/>
                    <a:pt x="1871" y="14658"/>
                    <a:pt x="2231" y="15312"/>
                  </a:cubicBezTo>
                  <a:cubicBezTo>
                    <a:pt x="2391" y="15602"/>
                    <a:pt x="2562" y="15625"/>
                    <a:pt x="2729" y="15625"/>
                  </a:cubicBezTo>
                  <a:cubicBezTo>
                    <a:pt x="2760" y="15625"/>
                    <a:pt x="2791" y="15624"/>
                    <a:pt x="2822" y="15624"/>
                  </a:cubicBezTo>
                  <a:cubicBezTo>
                    <a:pt x="2998" y="15624"/>
                    <a:pt x="3167" y="15650"/>
                    <a:pt x="3310" y="15999"/>
                  </a:cubicBezTo>
                  <a:cubicBezTo>
                    <a:pt x="4026" y="17751"/>
                    <a:pt x="5196" y="18029"/>
                    <a:pt x="5868" y="18029"/>
                  </a:cubicBezTo>
                  <a:cubicBezTo>
                    <a:pt x="6181" y="18029"/>
                    <a:pt x="6386" y="17969"/>
                    <a:pt x="6386" y="17969"/>
                  </a:cubicBezTo>
                  <a:lnTo>
                    <a:pt x="6386" y="17969"/>
                  </a:lnTo>
                  <a:cubicBezTo>
                    <a:pt x="7676" y="19626"/>
                    <a:pt x="6561" y="21966"/>
                    <a:pt x="5464" y="23353"/>
                  </a:cubicBezTo>
                  <a:cubicBezTo>
                    <a:pt x="4565" y="24488"/>
                    <a:pt x="3823" y="25439"/>
                    <a:pt x="3577" y="26532"/>
                  </a:cubicBezTo>
                  <a:cubicBezTo>
                    <a:pt x="3228" y="28085"/>
                    <a:pt x="8297" y="28772"/>
                    <a:pt x="11827" y="28772"/>
                  </a:cubicBezTo>
                  <a:cubicBezTo>
                    <a:pt x="13820" y="28772"/>
                    <a:pt x="15322" y="28553"/>
                    <a:pt x="15081" y="28147"/>
                  </a:cubicBezTo>
                  <a:cubicBezTo>
                    <a:pt x="14413" y="27024"/>
                    <a:pt x="12562" y="24959"/>
                    <a:pt x="12319" y="23472"/>
                  </a:cubicBezTo>
                  <a:cubicBezTo>
                    <a:pt x="12076" y="21985"/>
                    <a:pt x="13022" y="18827"/>
                    <a:pt x="13478" y="18523"/>
                  </a:cubicBezTo>
                  <a:cubicBezTo>
                    <a:pt x="13630" y="18422"/>
                    <a:pt x="13778" y="18378"/>
                    <a:pt x="13965" y="18378"/>
                  </a:cubicBezTo>
                  <a:cubicBezTo>
                    <a:pt x="14339" y="18378"/>
                    <a:pt x="14866" y="18553"/>
                    <a:pt x="15877" y="18797"/>
                  </a:cubicBezTo>
                  <a:cubicBezTo>
                    <a:pt x="16281" y="18894"/>
                    <a:pt x="16621" y="18935"/>
                    <a:pt x="16905" y="18935"/>
                  </a:cubicBezTo>
                  <a:cubicBezTo>
                    <a:pt x="17690" y="18935"/>
                    <a:pt x="18058" y="18623"/>
                    <a:pt x="18214" y="18310"/>
                  </a:cubicBezTo>
                  <a:cubicBezTo>
                    <a:pt x="18427" y="17885"/>
                    <a:pt x="18494" y="16571"/>
                    <a:pt x="18784" y="16396"/>
                  </a:cubicBezTo>
                  <a:cubicBezTo>
                    <a:pt x="19251" y="16115"/>
                    <a:pt x="19004" y="15666"/>
                    <a:pt x="18977" y="15444"/>
                  </a:cubicBezTo>
                  <a:cubicBezTo>
                    <a:pt x="19080" y="15281"/>
                    <a:pt x="19313" y="15086"/>
                    <a:pt x="19240" y="14745"/>
                  </a:cubicBezTo>
                  <a:cubicBezTo>
                    <a:pt x="19200" y="14554"/>
                    <a:pt x="18701" y="14273"/>
                    <a:pt x="18701" y="14091"/>
                  </a:cubicBezTo>
                  <a:cubicBezTo>
                    <a:pt x="18701" y="13908"/>
                    <a:pt x="19460" y="13847"/>
                    <a:pt x="19491" y="13484"/>
                  </a:cubicBezTo>
                  <a:cubicBezTo>
                    <a:pt x="19522" y="13120"/>
                    <a:pt x="18823" y="12330"/>
                    <a:pt x="18216" y="11602"/>
                  </a:cubicBezTo>
                  <a:cubicBezTo>
                    <a:pt x="17609" y="10873"/>
                    <a:pt x="17699" y="10083"/>
                    <a:pt x="17852" y="9022"/>
                  </a:cubicBezTo>
                  <a:cubicBezTo>
                    <a:pt x="17997" y="8007"/>
                    <a:pt x="17614" y="6992"/>
                    <a:pt x="16495" y="5872"/>
                  </a:cubicBezTo>
                  <a:cubicBezTo>
                    <a:pt x="17138" y="5074"/>
                    <a:pt x="16307" y="3761"/>
                    <a:pt x="15436" y="3761"/>
                  </a:cubicBezTo>
                  <a:cubicBezTo>
                    <a:pt x="15382" y="3761"/>
                    <a:pt x="15328" y="3766"/>
                    <a:pt x="15275" y="3777"/>
                  </a:cubicBezTo>
                  <a:cubicBezTo>
                    <a:pt x="15275" y="3777"/>
                    <a:pt x="15600" y="2094"/>
                    <a:pt x="13864" y="2094"/>
                  </a:cubicBezTo>
                  <a:cubicBezTo>
                    <a:pt x="13773" y="2094"/>
                    <a:pt x="13677" y="2099"/>
                    <a:pt x="13575" y="2109"/>
                  </a:cubicBezTo>
                  <a:cubicBezTo>
                    <a:pt x="13575" y="2109"/>
                    <a:pt x="13478" y="936"/>
                    <a:pt x="12004" y="936"/>
                  </a:cubicBezTo>
                  <a:cubicBezTo>
                    <a:pt x="11874" y="936"/>
                    <a:pt x="11734" y="945"/>
                    <a:pt x="11582" y="965"/>
                  </a:cubicBezTo>
                  <a:cubicBezTo>
                    <a:pt x="11552" y="969"/>
                    <a:pt x="11524" y="971"/>
                    <a:pt x="11496" y="971"/>
                  </a:cubicBezTo>
                  <a:cubicBezTo>
                    <a:pt x="10925" y="971"/>
                    <a:pt x="10733" y="188"/>
                    <a:pt x="9857" y="188"/>
                  </a:cubicBezTo>
                  <a:cubicBezTo>
                    <a:pt x="9695" y="188"/>
                    <a:pt x="9509" y="214"/>
                    <a:pt x="9293" y="278"/>
                  </a:cubicBezTo>
                  <a:cubicBezTo>
                    <a:pt x="9054" y="349"/>
                    <a:pt x="8865" y="377"/>
                    <a:pt x="8710" y="377"/>
                  </a:cubicBezTo>
                  <a:cubicBezTo>
                    <a:pt x="8139" y="377"/>
                    <a:pt x="8031" y="0"/>
                    <a:pt x="7618" y="0"/>
                  </a:cubicBezTo>
                  <a:close/>
                </a:path>
              </a:pathLst>
            </a:cu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6" name="Google Shape;786;p46"/>
            <p:cNvGrpSpPr/>
            <p:nvPr/>
          </p:nvGrpSpPr>
          <p:grpSpPr>
            <a:xfrm>
              <a:off x="964871" y="1006756"/>
              <a:ext cx="506086" cy="648738"/>
              <a:chOff x="507150" y="777325"/>
              <a:chExt cx="358773" cy="459902"/>
            </a:xfrm>
          </p:grpSpPr>
          <p:sp>
            <p:nvSpPr>
              <p:cNvPr id="787" name="Google Shape;787;p46"/>
              <p:cNvSpPr/>
              <p:nvPr/>
            </p:nvSpPr>
            <p:spPr>
              <a:xfrm>
                <a:off x="760153" y="1136576"/>
                <a:ext cx="105770" cy="100651"/>
              </a:xfrm>
              <a:custGeom>
                <a:avLst/>
                <a:gdLst/>
                <a:ahLst/>
                <a:cxnLst/>
                <a:rect l="l" t="t" r="r" b="b"/>
                <a:pathLst>
                  <a:path w="1569" h="1493" extrusionOk="0">
                    <a:moveTo>
                      <a:pt x="911" y="161"/>
                    </a:moveTo>
                    <a:cubicBezTo>
                      <a:pt x="913" y="162"/>
                      <a:pt x="915" y="164"/>
                      <a:pt x="917" y="165"/>
                    </a:cubicBezTo>
                    <a:cubicBezTo>
                      <a:pt x="1495" y="382"/>
                      <a:pt x="1480" y="1317"/>
                      <a:pt x="816" y="1317"/>
                    </a:cubicBezTo>
                    <a:cubicBezTo>
                      <a:pt x="797" y="1317"/>
                      <a:pt x="777" y="1316"/>
                      <a:pt x="757" y="1314"/>
                    </a:cubicBezTo>
                    <a:cubicBezTo>
                      <a:pt x="473" y="1293"/>
                      <a:pt x="211" y="1093"/>
                      <a:pt x="212" y="793"/>
                    </a:cubicBezTo>
                    <a:cubicBezTo>
                      <a:pt x="212" y="455"/>
                      <a:pt x="510" y="182"/>
                      <a:pt x="836" y="182"/>
                    </a:cubicBezTo>
                    <a:cubicBezTo>
                      <a:pt x="842" y="182"/>
                      <a:pt x="848" y="182"/>
                      <a:pt x="854" y="182"/>
                    </a:cubicBezTo>
                    <a:cubicBezTo>
                      <a:pt x="855" y="182"/>
                      <a:pt x="856" y="182"/>
                      <a:pt x="858" y="182"/>
                    </a:cubicBezTo>
                    <a:cubicBezTo>
                      <a:pt x="881" y="182"/>
                      <a:pt x="899" y="174"/>
                      <a:pt x="911" y="161"/>
                    </a:cubicBezTo>
                    <a:close/>
                    <a:moveTo>
                      <a:pt x="810" y="0"/>
                    </a:moveTo>
                    <a:cubicBezTo>
                      <a:pt x="416" y="0"/>
                      <a:pt x="72" y="342"/>
                      <a:pt x="37" y="733"/>
                    </a:cubicBezTo>
                    <a:cubicBezTo>
                      <a:pt x="1" y="1137"/>
                      <a:pt x="325" y="1441"/>
                      <a:pt x="706" y="1487"/>
                    </a:cubicBezTo>
                    <a:cubicBezTo>
                      <a:pt x="740" y="1491"/>
                      <a:pt x="773" y="1493"/>
                      <a:pt x="805" y="1493"/>
                    </a:cubicBezTo>
                    <a:cubicBezTo>
                      <a:pt x="1148" y="1493"/>
                      <a:pt x="1457" y="1275"/>
                      <a:pt x="1512" y="918"/>
                    </a:cubicBezTo>
                    <a:cubicBezTo>
                      <a:pt x="1568" y="547"/>
                      <a:pt x="1335" y="120"/>
                      <a:pt x="949" y="48"/>
                    </a:cubicBezTo>
                    <a:cubicBezTo>
                      <a:pt x="941" y="47"/>
                      <a:pt x="932" y="47"/>
                      <a:pt x="924" y="46"/>
                    </a:cubicBezTo>
                    <a:cubicBezTo>
                      <a:pt x="912" y="22"/>
                      <a:pt x="891" y="5"/>
                      <a:pt x="856" y="2"/>
                    </a:cubicBezTo>
                    <a:cubicBezTo>
                      <a:pt x="840" y="1"/>
                      <a:pt x="825" y="0"/>
                      <a:pt x="8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6"/>
              <p:cNvSpPr/>
              <p:nvPr/>
            </p:nvSpPr>
            <p:spPr>
              <a:xfrm>
                <a:off x="774377" y="1147362"/>
                <a:ext cx="86625" cy="77932"/>
              </a:xfrm>
              <a:custGeom>
                <a:avLst/>
                <a:gdLst/>
                <a:ahLst/>
                <a:cxnLst/>
                <a:rect l="l" t="t" r="r" b="b"/>
                <a:pathLst>
                  <a:path w="1285" h="1156" extrusionOk="0">
                    <a:moveTo>
                      <a:pt x="700" y="0"/>
                    </a:moveTo>
                    <a:cubicBezTo>
                      <a:pt x="686" y="12"/>
                      <a:pt x="670" y="21"/>
                      <a:pt x="646" y="21"/>
                    </a:cubicBezTo>
                    <a:cubicBezTo>
                      <a:pt x="645" y="21"/>
                      <a:pt x="644" y="21"/>
                      <a:pt x="643" y="21"/>
                    </a:cubicBezTo>
                    <a:cubicBezTo>
                      <a:pt x="637" y="21"/>
                      <a:pt x="632" y="21"/>
                      <a:pt x="626" y="21"/>
                    </a:cubicBezTo>
                    <a:cubicBezTo>
                      <a:pt x="301" y="21"/>
                      <a:pt x="1" y="295"/>
                      <a:pt x="1" y="631"/>
                    </a:cubicBezTo>
                    <a:cubicBezTo>
                      <a:pt x="1" y="933"/>
                      <a:pt x="262" y="1132"/>
                      <a:pt x="546" y="1153"/>
                    </a:cubicBezTo>
                    <a:cubicBezTo>
                      <a:pt x="566" y="1155"/>
                      <a:pt x="586" y="1155"/>
                      <a:pt x="605" y="1155"/>
                    </a:cubicBezTo>
                    <a:cubicBezTo>
                      <a:pt x="1269" y="1155"/>
                      <a:pt x="1284" y="221"/>
                      <a:pt x="706" y="4"/>
                    </a:cubicBezTo>
                    <a:cubicBezTo>
                      <a:pt x="704" y="2"/>
                      <a:pt x="702" y="1"/>
                      <a:pt x="7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6"/>
              <p:cNvSpPr/>
              <p:nvPr/>
            </p:nvSpPr>
            <p:spPr>
              <a:xfrm>
                <a:off x="507150" y="777325"/>
                <a:ext cx="333827" cy="378603"/>
              </a:xfrm>
              <a:custGeom>
                <a:avLst/>
                <a:gdLst/>
                <a:ahLst/>
                <a:cxnLst/>
                <a:rect l="l" t="t" r="r" b="b"/>
                <a:pathLst>
                  <a:path w="4952" h="5616" extrusionOk="0">
                    <a:moveTo>
                      <a:pt x="2469" y="196"/>
                    </a:moveTo>
                    <a:cubicBezTo>
                      <a:pt x="3237" y="196"/>
                      <a:pt x="3985" y="604"/>
                      <a:pt x="4350" y="1292"/>
                    </a:cubicBezTo>
                    <a:cubicBezTo>
                      <a:pt x="4776" y="2089"/>
                      <a:pt x="4453" y="3073"/>
                      <a:pt x="3666" y="3489"/>
                    </a:cubicBezTo>
                    <a:cubicBezTo>
                      <a:pt x="3647" y="3498"/>
                      <a:pt x="3637" y="3511"/>
                      <a:pt x="3630" y="3525"/>
                    </a:cubicBezTo>
                    <a:cubicBezTo>
                      <a:pt x="3624" y="3523"/>
                      <a:pt x="3619" y="3522"/>
                      <a:pt x="3614" y="3522"/>
                    </a:cubicBezTo>
                    <a:cubicBezTo>
                      <a:pt x="3573" y="3522"/>
                      <a:pt x="3532" y="3571"/>
                      <a:pt x="3555" y="3613"/>
                    </a:cubicBezTo>
                    <a:cubicBezTo>
                      <a:pt x="3795" y="4036"/>
                      <a:pt x="4079" y="4439"/>
                      <a:pt x="4357" y="4837"/>
                    </a:cubicBezTo>
                    <a:cubicBezTo>
                      <a:pt x="4367" y="4852"/>
                      <a:pt x="4378" y="4861"/>
                      <a:pt x="4392" y="4867"/>
                    </a:cubicBezTo>
                    <a:cubicBezTo>
                      <a:pt x="4064" y="5015"/>
                      <a:pt x="3754" y="5211"/>
                      <a:pt x="3444" y="5393"/>
                    </a:cubicBezTo>
                    <a:cubicBezTo>
                      <a:pt x="3095" y="4699"/>
                      <a:pt x="2752" y="3999"/>
                      <a:pt x="2363" y="3329"/>
                    </a:cubicBezTo>
                    <a:lnTo>
                      <a:pt x="2363" y="3329"/>
                    </a:lnTo>
                    <a:cubicBezTo>
                      <a:pt x="2374" y="3339"/>
                      <a:pt x="2389" y="3345"/>
                      <a:pt x="2408" y="3345"/>
                    </a:cubicBezTo>
                    <a:cubicBezTo>
                      <a:pt x="2411" y="3345"/>
                      <a:pt x="2413" y="3345"/>
                      <a:pt x="2416" y="3345"/>
                    </a:cubicBezTo>
                    <a:cubicBezTo>
                      <a:pt x="3358" y="3221"/>
                      <a:pt x="3689" y="1993"/>
                      <a:pt x="2855" y="1468"/>
                    </a:cubicBezTo>
                    <a:cubicBezTo>
                      <a:pt x="2702" y="1372"/>
                      <a:pt x="2518" y="1320"/>
                      <a:pt x="2337" y="1320"/>
                    </a:cubicBezTo>
                    <a:cubicBezTo>
                      <a:pt x="2106" y="1320"/>
                      <a:pt x="1878" y="1404"/>
                      <a:pt x="1723" y="1591"/>
                    </a:cubicBezTo>
                    <a:cubicBezTo>
                      <a:pt x="1499" y="1856"/>
                      <a:pt x="1537" y="2241"/>
                      <a:pt x="1800" y="2455"/>
                    </a:cubicBezTo>
                    <a:cubicBezTo>
                      <a:pt x="1787" y="2465"/>
                      <a:pt x="1778" y="2476"/>
                      <a:pt x="1770" y="2494"/>
                    </a:cubicBezTo>
                    <a:cubicBezTo>
                      <a:pt x="1614" y="2922"/>
                      <a:pt x="1513" y="3382"/>
                      <a:pt x="1533" y="3841"/>
                    </a:cubicBezTo>
                    <a:cubicBezTo>
                      <a:pt x="1529" y="3840"/>
                      <a:pt x="1524" y="3838"/>
                      <a:pt x="1521" y="3838"/>
                    </a:cubicBezTo>
                    <a:cubicBezTo>
                      <a:pt x="481" y="3732"/>
                      <a:pt x="140" y="2539"/>
                      <a:pt x="408" y="1673"/>
                    </a:cubicBezTo>
                    <a:cubicBezTo>
                      <a:pt x="673" y="815"/>
                      <a:pt x="1473" y="246"/>
                      <a:pt x="2356" y="199"/>
                    </a:cubicBezTo>
                    <a:cubicBezTo>
                      <a:pt x="2394" y="197"/>
                      <a:pt x="2432" y="196"/>
                      <a:pt x="2469" y="196"/>
                    </a:cubicBezTo>
                    <a:close/>
                    <a:moveTo>
                      <a:pt x="2452" y="1"/>
                    </a:moveTo>
                    <a:cubicBezTo>
                      <a:pt x="2328" y="1"/>
                      <a:pt x="2203" y="11"/>
                      <a:pt x="2079" y="30"/>
                    </a:cubicBezTo>
                    <a:cubicBezTo>
                      <a:pt x="1072" y="191"/>
                      <a:pt x="270" y="973"/>
                      <a:pt x="128" y="1991"/>
                    </a:cubicBezTo>
                    <a:cubicBezTo>
                      <a:pt x="0" y="2899"/>
                      <a:pt x="511" y="3954"/>
                      <a:pt x="1521" y="3979"/>
                    </a:cubicBezTo>
                    <a:cubicBezTo>
                      <a:pt x="1549" y="3979"/>
                      <a:pt x="1568" y="3965"/>
                      <a:pt x="1578" y="3949"/>
                    </a:cubicBezTo>
                    <a:cubicBezTo>
                      <a:pt x="1582" y="3950"/>
                      <a:pt x="1586" y="3950"/>
                      <a:pt x="1590" y="3950"/>
                    </a:cubicBezTo>
                    <a:cubicBezTo>
                      <a:pt x="1619" y="3950"/>
                      <a:pt x="1647" y="3932"/>
                      <a:pt x="1652" y="3893"/>
                    </a:cubicBezTo>
                    <a:cubicBezTo>
                      <a:pt x="1704" y="3427"/>
                      <a:pt x="1776" y="2982"/>
                      <a:pt x="1940" y="2540"/>
                    </a:cubicBezTo>
                    <a:cubicBezTo>
                      <a:pt x="1954" y="2499"/>
                      <a:pt x="1939" y="2467"/>
                      <a:pt x="1910" y="2450"/>
                    </a:cubicBezTo>
                    <a:cubicBezTo>
                      <a:pt x="1923" y="2426"/>
                      <a:pt x="1924" y="2395"/>
                      <a:pt x="1902" y="2373"/>
                    </a:cubicBezTo>
                    <a:cubicBezTo>
                      <a:pt x="1576" y="2065"/>
                      <a:pt x="1776" y="1583"/>
                      <a:pt x="2191" y="1494"/>
                    </a:cubicBezTo>
                    <a:cubicBezTo>
                      <a:pt x="2242" y="1483"/>
                      <a:pt x="2292" y="1478"/>
                      <a:pt x="2343" y="1478"/>
                    </a:cubicBezTo>
                    <a:cubicBezTo>
                      <a:pt x="2608" y="1478"/>
                      <a:pt x="2855" y="1622"/>
                      <a:pt x="3012" y="1835"/>
                    </a:cubicBezTo>
                    <a:cubicBezTo>
                      <a:pt x="3421" y="2391"/>
                      <a:pt x="3034" y="3075"/>
                      <a:pt x="2395" y="3185"/>
                    </a:cubicBezTo>
                    <a:cubicBezTo>
                      <a:pt x="2345" y="3193"/>
                      <a:pt x="2331" y="3247"/>
                      <a:pt x="2342" y="3290"/>
                    </a:cubicBezTo>
                    <a:cubicBezTo>
                      <a:pt x="2340" y="3285"/>
                      <a:pt x="2339" y="3282"/>
                      <a:pt x="2336" y="3278"/>
                    </a:cubicBezTo>
                    <a:cubicBezTo>
                      <a:pt x="2324" y="3259"/>
                      <a:pt x="2308" y="3250"/>
                      <a:pt x="2292" y="3250"/>
                    </a:cubicBezTo>
                    <a:cubicBezTo>
                      <a:pt x="2256" y="3250"/>
                      <a:pt x="2221" y="3290"/>
                      <a:pt x="2239" y="3335"/>
                    </a:cubicBezTo>
                    <a:cubicBezTo>
                      <a:pt x="2567" y="4096"/>
                      <a:pt x="2954" y="4831"/>
                      <a:pt x="3327" y="5571"/>
                    </a:cubicBezTo>
                    <a:cubicBezTo>
                      <a:pt x="3342" y="5600"/>
                      <a:pt x="3375" y="5616"/>
                      <a:pt x="3408" y="5616"/>
                    </a:cubicBezTo>
                    <a:cubicBezTo>
                      <a:pt x="3425" y="5616"/>
                      <a:pt x="3441" y="5612"/>
                      <a:pt x="3455" y="5603"/>
                    </a:cubicBezTo>
                    <a:cubicBezTo>
                      <a:pt x="3794" y="5406"/>
                      <a:pt x="4152" y="5221"/>
                      <a:pt x="4469" y="4989"/>
                    </a:cubicBezTo>
                    <a:cubicBezTo>
                      <a:pt x="4517" y="4953"/>
                      <a:pt x="4507" y="4897"/>
                      <a:pt x="4471" y="4871"/>
                    </a:cubicBezTo>
                    <a:cubicBezTo>
                      <a:pt x="4521" y="4853"/>
                      <a:pt x="4556" y="4801"/>
                      <a:pt x="4519" y="4744"/>
                    </a:cubicBezTo>
                    <a:cubicBezTo>
                      <a:pt x="4269" y="4376"/>
                      <a:pt x="4020" y="4004"/>
                      <a:pt x="3745" y="3656"/>
                    </a:cubicBezTo>
                    <a:cubicBezTo>
                      <a:pt x="3749" y="3655"/>
                      <a:pt x="3754" y="3655"/>
                      <a:pt x="3760" y="3651"/>
                    </a:cubicBezTo>
                    <a:cubicBezTo>
                      <a:pt x="4597" y="3233"/>
                      <a:pt x="4951" y="2209"/>
                      <a:pt x="4588" y="1349"/>
                    </a:cubicBezTo>
                    <a:cubicBezTo>
                      <a:pt x="4231" y="501"/>
                      <a:pt x="3347" y="1"/>
                      <a:pt x="245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6"/>
              <p:cNvSpPr/>
              <p:nvPr/>
            </p:nvSpPr>
            <p:spPr>
              <a:xfrm>
                <a:off x="516655" y="790471"/>
                <a:ext cx="312592" cy="350356"/>
              </a:xfrm>
              <a:custGeom>
                <a:avLst/>
                <a:gdLst/>
                <a:ahLst/>
                <a:cxnLst/>
                <a:rect l="l" t="t" r="r" b="b"/>
                <a:pathLst>
                  <a:path w="4637" h="5197" extrusionOk="0">
                    <a:moveTo>
                      <a:pt x="2326" y="0"/>
                    </a:moveTo>
                    <a:cubicBezTo>
                      <a:pt x="2290" y="0"/>
                      <a:pt x="2253" y="1"/>
                      <a:pt x="2216" y="3"/>
                    </a:cubicBezTo>
                    <a:cubicBezTo>
                      <a:pt x="1334" y="50"/>
                      <a:pt x="533" y="620"/>
                      <a:pt x="268" y="1476"/>
                    </a:cubicBezTo>
                    <a:cubicBezTo>
                      <a:pt x="0" y="2343"/>
                      <a:pt x="342" y="3537"/>
                      <a:pt x="1381" y="3641"/>
                    </a:cubicBezTo>
                    <a:cubicBezTo>
                      <a:pt x="1385" y="3641"/>
                      <a:pt x="1389" y="3644"/>
                      <a:pt x="1393" y="3645"/>
                    </a:cubicBezTo>
                    <a:cubicBezTo>
                      <a:pt x="1373" y="3186"/>
                      <a:pt x="1475" y="2725"/>
                      <a:pt x="1630" y="2298"/>
                    </a:cubicBezTo>
                    <a:cubicBezTo>
                      <a:pt x="1638" y="2279"/>
                      <a:pt x="1649" y="2269"/>
                      <a:pt x="1660" y="2258"/>
                    </a:cubicBezTo>
                    <a:cubicBezTo>
                      <a:pt x="1397" y="2045"/>
                      <a:pt x="1360" y="1660"/>
                      <a:pt x="1583" y="1394"/>
                    </a:cubicBezTo>
                    <a:cubicBezTo>
                      <a:pt x="1739" y="1208"/>
                      <a:pt x="1967" y="1123"/>
                      <a:pt x="2198" y="1123"/>
                    </a:cubicBezTo>
                    <a:cubicBezTo>
                      <a:pt x="2379" y="1123"/>
                      <a:pt x="2563" y="1175"/>
                      <a:pt x="2715" y="1271"/>
                    </a:cubicBezTo>
                    <a:cubicBezTo>
                      <a:pt x="3550" y="1796"/>
                      <a:pt x="3218" y="3024"/>
                      <a:pt x="2276" y="3148"/>
                    </a:cubicBezTo>
                    <a:cubicBezTo>
                      <a:pt x="2273" y="3148"/>
                      <a:pt x="2269" y="3149"/>
                      <a:pt x="2266" y="3149"/>
                    </a:cubicBezTo>
                    <a:cubicBezTo>
                      <a:pt x="2249" y="3149"/>
                      <a:pt x="2233" y="3142"/>
                      <a:pt x="2224" y="3132"/>
                    </a:cubicBezTo>
                    <a:lnTo>
                      <a:pt x="2224" y="3132"/>
                    </a:lnTo>
                    <a:cubicBezTo>
                      <a:pt x="2612" y="3803"/>
                      <a:pt x="2955" y="4503"/>
                      <a:pt x="3304" y="5197"/>
                    </a:cubicBezTo>
                    <a:cubicBezTo>
                      <a:pt x="3614" y="5014"/>
                      <a:pt x="3924" y="4820"/>
                      <a:pt x="4252" y="4671"/>
                    </a:cubicBezTo>
                    <a:cubicBezTo>
                      <a:pt x="4237" y="4664"/>
                      <a:pt x="4227" y="4654"/>
                      <a:pt x="4217" y="4641"/>
                    </a:cubicBezTo>
                    <a:cubicBezTo>
                      <a:pt x="3938" y="4242"/>
                      <a:pt x="3655" y="3841"/>
                      <a:pt x="3417" y="3417"/>
                    </a:cubicBezTo>
                    <a:cubicBezTo>
                      <a:pt x="3392" y="3374"/>
                      <a:pt x="3432" y="3326"/>
                      <a:pt x="3473" y="3326"/>
                    </a:cubicBezTo>
                    <a:cubicBezTo>
                      <a:pt x="3479" y="3326"/>
                      <a:pt x="3484" y="3327"/>
                      <a:pt x="3490" y="3329"/>
                    </a:cubicBezTo>
                    <a:cubicBezTo>
                      <a:pt x="3496" y="3315"/>
                      <a:pt x="3506" y="3303"/>
                      <a:pt x="3525" y="3294"/>
                    </a:cubicBezTo>
                    <a:cubicBezTo>
                      <a:pt x="4313" y="2878"/>
                      <a:pt x="4636" y="1895"/>
                      <a:pt x="4209" y="1097"/>
                    </a:cubicBezTo>
                    <a:cubicBezTo>
                      <a:pt x="3842" y="408"/>
                      <a:pt x="3094" y="0"/>
                      <a:pt x="23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1" name="Google Shape;791;p46"/>
            <p:cNvGrpSpPr/>
            <p:nvPr/>
          </p:nvGrpSpPr>
          <p:grpSpPr>
            <a:xfrm rot="899511" flipH="1">
              <a:off x="1219496" y="666930"/>
              <a:ext cx="1238614" cy="1001063"/>
              <a:chOff x="2410675" y="911500"/>
              <a:chExt cx="878068" cy="709665"/>
            </a:xfrm>
          </p:grpSpPr>
          <p:sp>
            <p:nvSpPr>
              <p:cNvPr id="792" name="Google Shape;792;p46"/>
              <p:cNvSpPr/>
              <p:nvPr/>
            </p:nvSpPr>
            <p:spPr>
              <a:xfrm flipH="1">
                <a:off x="2410675" y="11027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6"/>
              <p:cNvSpPr/>
              <p:nvPr/>
            </p:nvSpPr>
            <p:spPr>
              <a:xfrm flipH="1">
                <a:off x="2700115" y="9115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6"/>
              <p:cNvSpPr/>
              <p:nvPr/>
            </p:nvSpPr>
            <p:spPr>
              <a:xfrm flipH="1">
                <a:off x="2814663" y="9226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6"/>
              <p:cNvSpPr/>
              <p:nvPr/>
            </p:nvSpPr>
            <p:spPr>
              <a:xfrm flipH="1">
                <a:off x="2720693" y="9241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6"/>
              <p:cNvSpPr/>
              <p:nvPr/>
            </p:nvSpPr>
            <p:spPr>
              <a:xfrm flipH="1">
                <a:off x="2830864" y="11278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6"/>
              <p:cNvSpPr/>
              <p:nvPr/>
            </p:nvSpPr>
            <p:spPr>
              <a:xfrm flipH="1">
                <a:off x="2854225" y="9356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8" name="Google Shape;798;p46"/>
            <p:cNvGrpSpPr/>
            <p:nvPr/>
          </p:nvGrpSpPr>
          <p:grpSpPr>
            <a:xfrm>
              <a:off x="2194906" y="2162774"/>
              <a:ext cx="416182" cy="376062"/>
              <a:chOff x="209025" y="4131925"/>
              <a:chExt cx="361583" cy="326726"/>
            </a:xfrm>
          </p:grpSpPr>
          <p:sp>
            <p:nvSpPr>
              <p:cNvPr id="799" name="Google Shape;799;p46"/>
              <p:cNvSpPr/>
              <p:nvPr/>
            </p:nvSpPr>
            <p:spPr>
              <a:xfrm>
                <a:off x="209025" y="4131925"/>
                <a:ext cx="361583" cy="326726"/>
              </a:xfrm>
              <a:custGeom>
                <a:avLst/>
                <a:gdLst/>
                <a:ahLst/>
                <a:cxnLst/>
                <a:rect l="l" t="t" r="r" b="b"/>
                <a:pathLst>
                  <a:path w="7946" h="7180" extrusionOk="0">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6"/>
              <p:cNvSpPr/>
              <p:nvPr/>
            </p:nvSpPr>
            <p:spPr>
              <a:xfrm>
                <a:off x="226772" y="4145258"/>
                <a:ext cx="327864" cy="302108"/>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1" name="Google Shape;801;p46"/>
            <p:cNvGrpSpPr/>
            <p:nvPr/>
          </p:nvGrpSpPr>
          <p:grpSpPr>
            <a:xfrm>
              <a:off x="2752453" y="628154"/>
              <a:ext cx="1092862" cy="1405945"/>
              <a:chOff x="8320775" y="142849"/>
              <a:chExt cx="774750" cy="996700"/>
            </a:xfrm>
          </p:grpSpPr>
          <p:sp>
            <p:nvSpPr>
              <p:cNvPr id="802" name="Google Shape;802;p46"/>
              <p:cNvSpPr/>
              <p:nvPr/>
            </p:nvSpPr>
            <p:spPr>
              <a:xfrm flipH="1">
                <a:off x="8320775" y="1008169"/>
                <a:ext cx="146112" cy="131380"/>
              </a:xfrm>
              <a:custGeom>
                <a:avLst/>
                <a:gdLst/>
                <a:ahLst/>
                <a:cxnLst/>
                <a:rect l="l" t="t" r="r" b="b"/>
                <a:pathLst>
                  <a:path w="2410" h="2167" extrusionOk="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6"/>
              <p:cNvSpPr/>
              <p:nvPr/>
            </p:nvSpPr>
            <p:spPr>
              <a:xfrm flipH="1">
                <a:off x="8329020" y="1017021"/>
                <a:ext cx="127075" cy="114162"/>
              </a:xfrm>
              <a:custGeom>
                <a:avLst/>
                <a:gdLst/>
                <a:ahLst/>
                <a:cxnLst/>
                <a:rect l="l" t="t" r="r" b="b"/>
                <a:pathLst>
                  <a:path w="2096" h="1883" extrusionOk="0">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6"/>
              <p:cNvSpPr/>
              <p:nvPr/>
            </p:nvSpPr>
            <p:spPr>
              <a:xfrm flipH="1">
                <a:off x="8368912" y="743293"/>
                <a:ext cx="187460" cy="176608"/>
              </a:xfrm>
              <a:custGeom>
                <a:avLst/>
                <a:gdLst/>
                <a:ahLst/>
                <a:cxnLst/>
                <a:rect l="l" t="t" r="r" b="b"/>
                <a:pathLst>
                  <a:path w="3092" h="2913" extrusionOk="0">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6"/>
              <p:cNvSpPr/>
              <p:nvPr/>
            </p:nvSpPr>
            <p:spPr>
              <a:xfrm flipH="1">
                <a:off x="8383584" y="753054"/>
                <a:ext cx="165210" cy="157450"/>
              </a:xfrm>
              <a:custGeom>
                <a:avLst/>
                <a:gdLst/>
                <a:ahLst/>
                <a:cxnLst/>
                <a:rect l="l" t="t" r="r" b="b"/>
                <a:pathLst>
                  <a:path w="2725" h="2597" extrusionOk="0">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6"/>
              <p:cNvSpPr/>
              <p:nvPr/>
            </p:nvSpPr>
            <p:spPr>
              <a:xfrm flipH="1">
                <a:off x="8457239" y="142849"/>
                <a:ext cx="638286" cy="577962"/>
              </a:xfrm>
              <a:custGeom>
                <a:avLst/>
                <a:gdLst/>
                <a:ahLst/>
                <a:cxnLst/>
                <a:rect l="l" t="t" r="r" b="b"/>
                <a:pathLst>
                  <a:path w="10528" h="9533" extrusionOk="0">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6"/>
              <p:cNvSpPr/>
              <p:nvPr/>
            </p:nvSpPr>
            <p:spPr>
              <a:xfrm flipH="1">
                <a:off x="8468091" y="153580"/>
                <a:ext cx="612641" cy="554984"/>
              </a:xfrm>
              <a:custGeom>
                <a:avLst/>
                <a:gdLst/>
                <a:ahLst/>
                <a:cxnLst/>
                <a:rect l="l" t="t" r="r" b="b"/>
                <a:pathLst>
                  <a:path w="10105" h="9154" extrusionOk="0">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6"/>
              <p:cNvSpPr/>
              <p:nvPr/>
            </p:nvSpPr>
            <p:spPr>
              <a:xfrm flipH="1">
                <a:off x="8623182" y="422822"/>
                <a:ext cx="57172" cy="44137"/>
              </a:xfrm>
              <a:custGeom>
                <a:avLst/>
                <a:gdLst/>
                <a:ahLst/>
                <a:cxnLst/>
                <a:rect l="l" t="t" r="r" b="b"/>
                <a:pathLst>
                  <a:path w="943" h="728" extrusionOk="0">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6"/>
              <p:cNvSpPr/>
              <p:nvPr/>
            </p:nvSpPr>
            <p:spPr>
              <a:xfrm flipH="1">
                <a:off x="8743223" y="416456"/>
                <a:ext cx="51230" cy="47289"/>
              </a:xfrm>
              <a:custGeom>
                <a:avLst/>
                <a:gdLst/>
                <a:ahLst/>
                <a:cxnLst/>
                <a:rect l="l" t="t" r="r" b="b"/>
                <a:pathLst>
                  <a:path w="845" h="780" extrusionOk="0">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46"/>
              <p:cNvSpPr/>
              <p:nvPr/>
            </p:nvSpPr>
            <p:spPr>
              <a:xfrm flipH="1">
                <a:off x="8871630" y="421852"/>
                <a:ext cx="49472" cy="47835"/>
              </a:xfrm>
              <a:custGeom>
                <a:avLst/>
                <a:gdLst/>
                <a:ahLst/>
                <a:cxnLst/>
                <a:rect l="l" t="t" r="r" b="b"/>
                <a:pathLst>
                  <a:path w="816" h="789" extrusionOk="0">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1" name="Google Shape;811;p46"/>
            <p:cNvGrpSpPr/>
            <p:nvPr/>
          </p:nvGrpSpPr>
          <p:grpSpPr>
            <a:xfrm>
              <a:off x="232405" y="1440402"/>
              <a:ext cx="1238537" cy="1204533"/>
              <a:chOff x="243544" y="1080783"/>
              <a:chExt cx="729753" cy="709676"/>
            </a:xfrm>
          </p:grpSpPr>
          <p:sp>
            <p:nvSpPr>
              <p:cNvPr id="812" name="Google Shape;812;p46"/>
              <p:cNvSpPr/>
              <p:nvPr/>
            </p:nvSpPr>
            <p:spPr>
              <a:xfrm rot="-3543335">
                <a:off x="360724" y="1158696"/>
                <a:ext cx="495394" cy="553850"/>
              </a:xfrm>
              <a:custGeom>
                <a:avLst/>
                <a:gdLst/>
                <a:ahLst/>
                <a:cxnLst/>
                <a:rect l="l" t="t" r="r" b="b"/>
                <a:pathLst>
                  <a:path w="11822" h="13217" extrusionOk="0">
                    <a:moveTo>
                      <a:pt x="6441" y="269"/>
                    </a:moveTo>
                    <a:cubicBezTo>
                      <a:pt x="7463" y="1195"/>
                      <a:pt x="8487" y="2118"/>
                      <a:pt x="9513" y="3043"/>
                    </a:cubicBezTo>
                    <a:cubicBezTo>
                      <a:pt x="10041" y="3520"/>
                      <a:pt x="10568" y="3995"/>
                      <a:pt x="11096" y="4472"/>
                    </a:cubicBezTo>
                    <a:cubicBezTo>
                      <a:pt x="11513" y="4847"/>
                      <a:pt x="11530" y="4944"/>
                      <a:pt x="11222" y="5413"/>
                    </a:cubicBezTo>
                    <a:cubicBezTo>
                      <a:pt x="11027" y="5711"/>
                      <a:pt x="10828" y="6005"/>
                      <a:pt x="10625" y="6299"/>
                    </a:cubicBezTo>
                    <a:cubicBezTo>
                      <a:pt x="8959" y="8704"/>
                      <a:pt x="7053" y="10933"/>
                      <a:pt x="4952" y="12968"/>
                    </a:cubicBezTo>
                    <a:cubicBezTo>
                      <a:pt x="4948" y="12962"/>
                      <a:pt x="4947" y="12955"/>
                      <a:pt x="4939" y="12947"/>
                    </a:cubicBezTo>
                    <a:cubicBezTo>
                      <a:pt x="3563" y="11339"/>
                      <a:pt x="1962" y="9791"/>
                      <a:pt x="217" y="8583"/>
                    </a:cubicBezTo>
                    <a:cubicBezTo>
                      <a:pt x="2429" y="5932"/>
                      <a:pt x="4426" y="3070"/>
                      <a:pt x="6441" y="269"/>
                    </a:cubicBezTo>
                    <a:close/>
                    <a:moveTo>
                      <a:pt x="6423" y="1"/>
                    </a:moveTo>
                    <a:cubicBezTo>
                      <a:pt x="6387" y="1"/>
                      <a:pt x="6352" y="20"/>
                      <a:pt x="6327" y="55"/>
                    </a:cubicBezTo>
                    <a:cubicBezTo>
                      <a:pt x="4273" y="2910"/>
                      <a:pt x="2078" y="5671"/>
                      <a:pt x="55" y="8548"/>
                    </a:cubicBezTo>
                    <a:cubicBezTo>
                      <a:pt x="51" y="8552"/>
                      <a:pt x="47" y="8557"/>
                      <a:pt x="46" y="8562"/>
                    </a:cubicBezTo>
                    <a:cubicBezTo>
                      <a:pt x="42" y="8566"/>
                      <a:pt x="39" y="8571"/>
                      <a:pt x="37" y="8575"/>
                    </a:cubicBezTo>
                    <a:cubicBezTo>
                      <a:pt x="1" y="8626"/>
                      <a:pt x="52" y="8686"/>
                      <a:pt x="104" y="8688"/>
                    </a:cubicBezTo>
                    <a:cubicBezTo>
                      <a:pt x="1745" y="10096"/>
                      <a:pt x="3321" y="11502"/>
                      <a:pt x="4790" y="13095"/>
                    </a:cubicBezTo>
                    <a:cubicBezTo>
                      <a:pt x="4813" y="13118"/>
                      <a:pt x="4837" y="13127"/>
                      <a:pt x="4859" y="13127"/>
                    </a:cubicBezTo>
                    <a:cubicBezTo>
                      <a:pt x="4872" y="13176"/>
                      <a:pt x="4918" y="13216"/>
                      <a:pt x="4969" y="13216"/>
                    </a:cubicBezTo>
                    <a:cubicBezTo>
                      <a:pt x="4993" y="13216"/>
                      <a:pt x="5018" y="13207"/>
                      <a:pt x="5041" y="13185"/>
                    </a:cubicBezTo>
                    <a:cubicBezTo>
                      <a:pt x="7611" y="10706"/>
                      <a:pt x="9875" y="7938"/>
                      <a:pt x="11797" y="4927"/>
                    </a:cubicBezTo>
                    <a:cubicBezTo>
                      <a:pt x="11822" y="4889"/>
                      <a:pt x="11813" y="4826"/>
                      <a:pt x="11779" y="4796"/>
                    </a:cubicBezTo>
                    <a:cubicBezTo>
                      <a:pt x="10019" y="3208"/>
                      <a:pt x="8259" y="1620"/>
                      <a:pt x="6501" y="32"/>
                    </a:cubicBezTo>
                    <a:cubicBezTo>
                      <a:pt x="6476" y="11"/>
                      <a:pt x="6450" y="1"/>
                      <a:pt x="642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6"/>
              <p:cNvSpPr/>
              <p:nvPr/>
            </p:nvSpPr>
            <p:spPr>
              <a:xfrm rot="-3543335">
                <a:off x="370934" y="1171177"/>
                <a:ext cx="474148" cy="532060"/>
              </a:xfrm>
              <a:custGeom>
                <a:avLst/>
                <a:gdLst/>
                <a:ahLst/>
                <a:cxnLst/>
                <a:rect l="l" t="t" r="r" b="b"/>
                <a:pathLst>
                  <a:path w="11315" h="12697" extrusionOk="0">
                    <a:moveTo>
                      <a:pt x="6351" y="984"/>
                    </a:moveTo>
                    <a:cubicBezTo>
                      <a:pt x="6365" y="984"/>
                      <a:pt x="6379" y="989"/>
                      <a:pt x="6393" y="1002"/>
                    </a:cubicBezTo>
                    <a:cubicBezTo>
                      <a:pt x="6953" y="1519"/>
                      <a:pt x="7522" y="2022"/>
                      <a:pt x="8101" y="2517"/>
                    </a:cubicBezTo>
                    <a:cubicBezTo>
                      <a:pt x="8160" y="2567"/>
                      <a:pt x="8103" y="2664"/>
                      <a:pt x="8038" y="2664"/>
                    </a:cubicBezTo>
                    <a:cubicBezTo>
                      <a:pt x="8024" y="2664"/>
                      <a:pt x="8010" y="2659"/>
                      <a:pt x="7997" y="2649"/>
                    </a:cubicBezTo>
                    <a:cubicBezTo>
                      <a:pt x="7390" y="2181"/>
                      <a:pt x="6820" y="1653"/>
                      <a:pt x="6306" y="1086"/>
                    </a:cubicBezTo>
                    <a:cubicBezTo>
                      <a:pt x="6267" y="1042"/>
                      <a:pt x="6305" y="984"/>
                      <a:pt x="6351" y="984"/>
                    </a:cubicBezTo>
                    <a:close/>
                    <a:moveTo>
                      <a:pt x="5885" y="1557"/>
                    </a:moveTo>
                    <a:cubicBezTo>
                      <a:pt x="5899" y="1557"/>
                      <a:pt x="5913" y="1562"/>
                      <a:pt x="5926" y="1573"/>
                    </a:cubicBezTo>
                    <a:cubicBezTo>
                      <a:pt x="7290" y="2724"/>
                      <a:pt x="8620" y="3938"/>
                      <a:pt x="9913" y="5168"/>
                    </a:cubicBezTo>
                    <a:cubicBezTo>
                      <a:pt x="9983" y="5236"/>
                      <a:pt x="9916" y="5329"/>
                      <a:pt x="9840" y="5329"/>
                    </a:cubicBezTo>
                    <a:cubicBezTo>
                      <a:pt x="9818" y="5329"/>
                      <a:pt x="9795" y="5322"/>
                      <a:pt x="9775" y="5304"/>
                    </a:cubicBezTo>
                    <a:cubicBezTo>
                      <a:pt x="8434" y="4128"/>
                      <a:pt x="7107" y="2913"/>
                      <a:pt x="5839" y="1657"/>
                    </a:cubicBezTo>
                    <a:cubicBezTo>
                      <a:pt x="5795" y="1614"/>
                      <a:pt x="5837" y="1557"/>
                      <a:pt x="5885" y="1557"/>
                    </a:cubicBezTo>
                    <a:close/>
                    <a:moveTo>
                      <a:pt x="5463" y="2308"/>
                    </a:moveTo>
                    <a:cubicBezTo>
                      <a:pt x="5471" y="2308"/>
                      <a:pt x="5480" y="2310"/>
                      <a:pt x="5488" y="2315"/>
                    </a:cubicBezTo>
                    <a:cubicBezTo>
                      <a:pt x="6977" y="3267"/>
                      <a:pt x="8348" y="4581"/>
                      <a:pt x="9534" y="5884"/>
                    </a:cubicBezTo>
                    <a:cubicBezTo>
                      <a:pt x="9601" y="5958"/>
                      <a:pt x="9535" y="6056"/>
                      <a:pt x="9459" y="6056"/>
                    </a:cubicBezTo>
                    <a:cubicBezTo>
                      <a:pt x="9436" y="6056"/>
                      <a:pt x="9412" y="6047"/>
                      <a:pt x="9391" y="6026"/>
                    </a:cubicBezTo>
                    <a:cubicBezTo>
                      <a:pt x="8123" y="4740"/>
                      <a:pt x="6764" y="3602"/>
                      <a:pt x="5425" y="2396"/>
                    </a:cubicBezTo>
                    <a:cubicBezTo>
                      <a:pt x="5388" y="2363"/>
                      <a:pt x="5423" y="2308"/>
                      <a:pt x="5463" y="2308"/>
                    </a:cubicBezTo>
                    <a:close/>
                    <a:moveTo>
                      <a:pt x="4851" y="3035"/>
                    </a:moveTo>
                    <a:cubicBezTo>
                      <a:pt x="4864" y="3035"/>
                      <a:pt x="4878" y="3040"/>
                      <a:pt x="4890" y="3050"/>
                    </a:cubicBezTo>
                    <a:cubicBezTo>
                      <a:pt x="6244" y="4206"/>
                      <a:pt x="7578" y="5426"/>
                      <a:pt x="8856" y="6666"/>
                    </a:cubicBezTo>
                    <a:cubicBezTo>
                      <a:pt x="8920" y="6730"/>
                      <a:pt x="8859" y="6816"/>
                      <a:pt x="8787" y="6816"/>
                    </a:cubicBezTo>
                    <a:cubicBezTo>
                      <a:pt x="8767" y="6816"/>
                      <a:pt x="8746" y="6809"/>
                      <a:pt x="8727" y="6793"/>
                    </a:cubicBezTo>
                    <a:cubicBezTo>
                      <a:pt x="7389" y="5617"/>
                      <a:pt x="6068" y="4388"/>
                      <a:pt x="4808" y="3132"/>
                    </a:cubicBezTo>
                    <a:cubicBezTo>
                      <a:pt x="4765" y="3091"/>
                      <a:pt x="4805" y="3035"/>
                      <a:pt x="4851" y="3035"/>
                    </a:cubicBezTo>
                    <a:close/>
                    <a:moveTo>
                      <a:pt x="4371" y="3735"/>
                    </a:moveTo>
                    <a:cubicBezTo>
                      <a:pt x="4383" y="3735"/>
                      <a:pt x="4395" y="3739"/>
                      <a:pt x="4407" y="3749"/>
                    </a:cubicBezTo>
                    <a:cubicBezTo>
                      <a:pt x="5790" y="4849"/>
                      <a:pt x="7077" y="6169"/>
                      <a:pt x="8289" y="7453"/>
                    </a:cubicBezTo>
                    <a:cubicBezTo>
                      <a:pt x="8353" y="7522"/>
                      <a:pt x="8289" y="7614"/>
                      <a:pt x="8218" y="7614"/>
                    </a:cubicBezTo>
                    <a:cubicBezTo>
                      <a:pt x="8196" y="7614"/>
                      <a:pt x="8174" y="7606"/>
                      <a:pt x="8154" y="7586"/>
                    </a:cubicBezTo>
                    <a:cubicBezTo>
                      <a:pt x="6886" y="6334"/>
                      <a:pt x="5554" y="5116"/>
                      <a:pt x="4334" y="3822"/>
                    </a:cubicBezTo>
                    <a:cubicBezTo>
                      <a:pt x="4295" y="3782"/>
                      <a:pt x="4330" y="3735"/>
                      <a:pt x="4371" y="3735"/>
                    </a:cubicBezTo>
                    <a:close/>
                    <a:moveTo>
                      <a:pt x="3635" y="4683"/>
                    </a:moveTo>
                    <a:cubicBezTo>
                      <a:pt x="3644" y="4683"/>
                      <a:pt x="3653" y="4685"/>
                      <a:pt x="3661" y="4692"/>
                    </a:cubicBezTo>
                    <a:cubicBezTo>
                      <a:pt x="5113" y="5815"/>
                      <a:pt x="6517" y="7077"/>
                      <a:pt x="7764" y="8425"/>
                    </a:cubicBezTo>
                    <a:cubicBezTo>
                      <a:pt x="7829" y="8495"/>
                      <a:pt x="7765" y="8590"/>
                      <a:pt x="7692" y="8590"/>
                    </a:cubicBezTo>
                    <a:cubicBezTo>
                      <a:pt x="7670" y="8590"/>
                      <a:pt x="7647" y="8582"/>
                      <a:pt x="7627" y="8562"/>
                    </a:cubicBezTo>
                    <a:cubicBezTo>
                      <a:pt x="6303" y="7271"/>
                      <a:pt x="4973" y="6010"/>
                      <a:pt x="3595" y="4778"/>
                    </a:cubicBezTo>
                    <a:cubicBezTo>
                      <a:pt x="3557" y="4744"/>
                      <a:pt x="3595" y="4683"/>
                      <a:pt x="3635" y="4683"/>
                    </a:cubicBezTo>
                    <a:close/>
                    <a:moveTo>
                      <a:pt x="3271" y="5499"/>
                    </a:moveTo>
                    <a:cubicBezTo>
                      <a:pt x="3283" y="5499"/>
                      <a:pt x="3296" y="5503"/>
                      <a:pt x="3307" y="5512"/>
                    </a:cubicBezTo>
                    <a:cubicBezTo>
                      <a:pt x="4680" y="6612"/>
                      <a:pt x="5982" y="7827"/>
                      <a:pt x="7276" y="9020"/>
                    </a:cubicBezTo>
                    <a:cubicBezTo>
                      <a:pt x="7350" y="9089"/>
                      <a:pt x="7280" y="9188"/>
                      <a:pt x="7200" y="9188"/>
                    </a:cubicBezTo>
                    <a:cubicBezTo>
                      <a:pt x="7177" y="9188"/>
                      <a:pt x="7154" y="9181"/>
                      <a:pt x="7133" y="9162"/>
                    </a:cubicBezTo>
                    <a:cubicBezTo>
                      <a:pt x="5826" y="7985"/>
                      <a:pt x="4484" y="6820"/>
                      <a:pt x="3231" y="5586"/>
                    </a:cubicBezTo>
                    <a:cubicBezTo>
                      <a:pt x="3191" y="5548"/>
                      <a:pt x="3228" y="5499"/>
                      <a:pt x="3271" y="5499"/>
                    </a:cubicBezTo>
                    <a:close/>
                    <a:moveTo>
                      <a:pt x="2641" y="6354"/>
                    </a:moveTo>
                    <a:cubicBezTo>
                      <a:pt x="2654" y="6354"/>
                      <a:pt x="2667" y="6359"/>
                      <a:pt x="2680" y="6371"/>
                    </a:cubicBezTo>
                    <a:cubicBezTo>
                      <a:pt x="3306" y="6952"/>
                      <a:pt x="3891" y="7577"/>
                      <a:pt x="4508" y="8169"/>
                    </a:cubicBezTo>
                    <a:cubicBezTo>
                      <a:pt x="4817" y="8465"/>
                      <a:pt x="5129" y="8758"/>
                      <a:pt x="5444" y="9046"/>
                    </a:cubicBezTo>
                    <a:cubicBezTo>
                      <a:pt x="5663" y="9250"/>
                      <a:pt x="6115" y="9837"/>
                      <a:pt x="6412" y="9897"/>
                    </a:cubicBezTo>
                    <a:cubicBezTo>
                      <a:pt x="6513" y="9918"/>
                      <a:pt x="6491" y="10078"/>
                      <a:pt x="6392" y="10078"/>
                    </a:cubicBezTo>
                    <a:cubicBezTo>
                      <a:pt x="6391" y="10078"/>
                      <a:pt x="6389" y="10078"/>
                      <a:pt x="6387" y="10077"/>
                    </a:cubicBezTo>
                    <a:cubicBezTo>
                      <a:pt x="6133" y="10063"/>
                      <a:pt x="5903" y="9735"/>
                      <a:pt x="5731" y="9581"/>
                    </a:cubicBezTo>
                    <a:cubicBezTo>
                      <a:pt x="5389" y="9267"/>
                      <a:pt x="5049" y="8946"/>
                      <a:pt x="4713" y="8623"/>
                    </a:cubicBezTo>
                    <a:cubicBezTo>
                      <a:pt x="3987" y="7926"/>
                      <a:pt x="3248" y="7221"/>
                      <a:pt x="2602" y="6449"/>
                    </a:cubicBezTo>
                    <a:cubicBezTo>
                      <a:pt x="2567" y="6406"/>
                      <a:pt x="2600" y="6354"/>
                      <a:pt x="2641" y="6354"/>
                    </a:cubicBezTo>
                    <a:close/>
                    <a:moveTo>
                      <a:pt x="1887" y="7059"/>
                    </a:moveTo>
                    <a:cubicBezTo>
                      <a:pt x="1892" y="7059"/>
                      <a:pt x="1898" y="7060"/>
                      <a:pt x="1904" y="7062"/>
                    </a:cubicBezTo>
                    <a:cubicBezTo>
                      <a:pt x="2597" y="7326"/>
                      <a:pt x="3148" y="8094"/>
                      <a:pt x="3667" y="8599"/>
                    </a:cubicBezTo>
                    <a:cubicBezTo>
                      <a:pt x="4364" y="9276"/>
                      <a:pt x="5064" y="9950"/>
                      <a:pt x="5751" y="10635"/>
                    </a:cubicBezTo>
                    <a:cubicBezTo>
                      <a:pt x="5818" y="10702"/>
                      <a:pt x="5753" y="10798"/>
                      <a:pt x="5679" y="10798"/>
                    </a:cubicBezTo>
                    <a:cubicBezTo>
                      <a:pt x="5657" y="10798"/>
                      <a:pt x="5634" y="10790"/>
                      <a:pt x="5614" y="10770"/>
                    </a:cubicBezTo>
                    <a:cubicBezTo>
                      <a:pt x="5005" y="10178"/>
                      <a:pt x="4407" y="9576"/>
                      <a:pt x="3805" y="8975"/>
                    </a:cubicBezTo>
                    <a:cubicBezTo>
                      <a:pt x="3228" y="8402"/>
                      <a:pt x="2593" y="7528"/>
                      <a:pt x="1861" y="7167"/>
                    </a:cubicBezTo>
                    <a:cubicBezTo>
                      <a:pt x="1809" y="7140"/>
                      <a:pt x="1838" y="7059"/>
                      <a:pt x="1887" y="7059"/>
                    </a:cubicBezTo>
                    <a:close/>
                    <a:moveTo>
                      <a:pt x="3639" y="10157"/>
                    </a:moveTo>
                    <a:cubicBezTo>
                      <a:pt x="3651" y="10157"/>
                      <a:pt x="3664" y="10161"/>
                      <a:pt x="3676" y="10171"/>
                    </a:cubicBezTo>
                    <a:cubicBezTo>
                      <a:pt x="4053" y="10481"/>
                      <a:pt x="4419" y="10806"/>
                      <a:pt x="4787" y="11127"/>
                    </a:cubicBezTo>
                    <a:cubicBezTo>
                      <a:pt x="4844" y="11177"/>
                      <a:pt x="4790" y="11256"/>
                      <a:pt x="4728" y="11256"/>
                    </a:cubicBezTo>
                    <a:cubicBezTo>
                      <a:pt x="4711" y="11256"/>
                      <a:pt x="4693" y="11250"/>
                      <a:pt x="4677" y="11235"/>
                    </a:cubicBezTo>
                    <a:cubicBezTo>
                      <a:pt x="4315" y="10910"/>
                      <a:pt x="3950" y="10584"/>
                      <a:pt x="3597" y="10248"/>
                    </a:cubicBezTo>
                    <a:cubicBezTo>
                      <a:pt x="3556" y="10209"/>
                      <a:pt x="3594" y="10157"/>
                      <a:pt x="3639" y="10157"/>
                    </a:cubicBezTo>
                    <a:close/>
                    <a:moveTo>
                      <a:pt x="6226" y="0"/>
                    </a:moveTo>
                    <a:cubicBezTo>
                      <a:pt x="4210" y="2801"/>
                      <a:pt x="2213" y="5662"/>
                      <a:pt x="1" y="8314"/>
                    </a:cubicBezTo>
                    <a:cubicBezTo>
                      <a:pt x="1747" y="9522"/>
                      <a:pt x="3348" y="11071"/>
                      <a:pt x="4724" y="12677"/>
                    </a:cubicBezTo>
                    <a:cubicBezTo>
                      <a:pt x="4731" y="12682"/>
                      <a:pt x="4732" y="12691"/>
                      <a:pt x="4736" y="12697"/>
                    </a:cubicBezTo>
                    <a:cubicBezTo>
                      <a:pt x="6838" y="10662"/>
                      <a:pt x="8743" y="8433"/>
                      <a:pt x="10409" y="6028"/>
                    </a:cubicBezTo>
                    <a:cubicBezTo>
                      <a:pt x="10612" y="5734"/>
                      <a:pt x="10811" y="5441"/>
                      <a:pt x="11006" y="5143"/>
                    </a:cubicBezTo>
                    <a:cubicBezTo>
                      <a:pt x="11314" y="4674"/>
                      <a:pt x="11296" y="4578"/>
                      <a:pt x="10880" y="4202"/>
                    </a:cubicBezTo>
                    <a:cubicBezTo>
                      <a:pt x="10352" y="3725"/>
                      <a:pt x="9825" y="3250"/>
                      <a:pt x="9297" y="2773"/>
                    </a:cubicBezTo>
                    <a:cubicBezTo>
                      <a:pt x="8272" y="1847"/>
                      <a:pt x="7249" y="924"/>
                      <a:pt x="6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6"/>
              <p:cNvSpPr/>
              <p:nvPr/>
            </p:nvSpPr>
            <p:spPr>
              <a:xfrm rot="-3543335">
                <a:off x="568249" y="1439546"/>
                <a:ext cx="165480" cy="156136"/>
              </a:xfrm>
              <a:custGeom>
                <a:avLst/>
                <a:gdLst/>
                <a:ahLst/>
                <a:cxnLst/>
                <a:rect l="l" t="t" r="r" b="b"/>
                <a:pathLst>
                  <a:path w="3949" h="3726" extrusionOk="0">
                    <a:moveTo>
                      <a:pt x="76" y="1"/>
                    </a:moveTo>
                    <a:cubicBezTo>
                      <a:pt x="34" y="1"/>
                      <a:pt x="0" y="54"/>
                      <a:pt x="36" y="96"/>
                    </a:cubicBezTo>
                    <a:cubicBezTo>
                      <a:pt x="684" y="868"/>
                      <a:pt x="1421" y="1573"/>
                      <a:pt x="2147" y="2270"/>
                    </a:cubicBezTo>
                    <a:cubicBezTo>
                      <a:pt x="2481" y="2592"/>
                      <a:pt x="2823" y="2913"/>
                      <a:pt x="3165" y="3228"/>
                    </a:cubicBezTo>
                    <a:cubicBezTo>
                      <a:pt x="3338" y="3383"/>
                      <a:pt x="3568" y="3711"/>
                      <a:pt x="3822" y="3725"/>
                    </a:cubicBezTo>
                    <a:cubicBezTo>
                      <a:pt x="3824" y="3726"/>
                      <a:pt x="3826" y="3726"/>
                      <a:pt x="3827" y="3726"/>
                    </a:cubicBezTo>
                    <a:cubicBezTo>
                      <a:pt x="3926" y="3726"/>
                      <a:pt x="3948" y="3566"/>
                      <a:pt x="3847" y="3545"/>
                    </a:cubicBezTo>
                    <a:cubicBezTo>
                      <a:pt x="3550" y="3485"/>
                      <a:pt x="3098" y="2898"/>
                      <a:pt x="2877" y="2693"/>
                    </a:cubicBezTo>
                    <a:cubicBezTo>
                      <a:pt x="2563" y="2405"/>
                      <a:pt x="2250" y="2112"/>
                      <a:pt x="1941" y="1816"/>
                    </a:cubicBezTo>
                    <a:cubicBezTo>
                      <a:pt x="1326" y="1224"/>
                      <a:pt x="740" y="597"/>
                      <a:pt x="114" y="17"/>
                    </a:cubicBezTo>
                    <a:cubicBezTo>
                      <a:pt x="102" y="6"/>
                      <a:pt x="88" y="1"/>
                      <a:pt x="7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6"/>
              <p:cNvSpPr/>
              <p:nvPr/>
            </p:nvSpPr>
            <p:spPr>
              <a:xfrm rot="-3543335">
                <a:off x="576917" y="1480757"/>
                <a:ext cx="168120" cy="156681"/>
              </a:xfrm>
              <a:custGeom>
                <a:avLst/>
                <a:gdLst/>
                <a:ahLst/>
                <a:cxnLst/>
                <a:rect l="l" t="t" r="r" b="b"/>
                <a:pathLst>
                  <a:path w="4012" h="3739" extrusionOk="0">
                    <a:moveTo>
                      <a:pt x="79" y="0"/>
                    </a:moveTo>
                    <a:cubicBezTo>
                      <a:pt x="29" y="0"/>
                      <a:pt x="0" y="82"/>
                      <a:pt x="52" y="107"/>
                    </a:cubicBezTo>
                    <a:cubicBezTo>
                      <a:pt x="785" y="469"/>
                      <a:pt x="1419" y="1343"/>
                      <a:pt x="1996" y="1916"/>
                    </a:cubicBezTo>
                    <a:cubicBezTo>
                      <a:pt x="2600" y="2517"/>
                      <a:pt x="3198" y="3118"/>
                      <a:pt x="3806" y="3711"/>
                    </a:cubicBezTo>
                    <a:cubicBezTo>
                      <a:pt x="3826" y="3731"/>
                      <a:pt x="3849" y="3739"/>
                      <a:pt x="3871" y="3739"/>
                    </a:cubicBezTo>
                    <a:cubicBezTo>
                      <a:pt x="3946" y="3739"/>
                      <a:pt x="4011" y="3643"/>
                      <a:pt x="3944" y="3576"/>
                    </a:cubicBezTo>
                    <a:cubicBezTo>
                      <a:pt x="3256" y="2892"/>
                      <a:pt x="2557" y="2217"/>
                      <a:pt x="1859" y="1540"/>
                    </a:cubicBezTo>
                    <a:cubicBezTo>
                      <a:pt x="1340" y="1035"/>
                      <a:pt x="790" y="266"/>
                      <a:pt x="95" y="3"/>
                    </a:cubicBezTo>
                    <a:cubicBezTo>
                      <a:pt x="90" y="1"/>
                      <a:pt x="84" y="0"/>
                      <a:pt x="7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6"/>
              <p:cNvSpPr/>
              <p:nvPr/>
            </p:nvSpPr>
            <p:spPr>
              <a:xfrm rot="-3543335">
                <a:off x="548360" y="1395220"/>
                <a:ext cx="174280" cy="154585"/>
              </a:xfrm>
              <a:custGeom>
                <a:avLst/>
                <a:gdLst/>
                <a:ahLst/>
                <a:cxnLst/>
                <a:rect l="l" t="t" r="r" b="b"/>
                <a:pathLst>
                  <a:path w="4159" h="3689" extrusionOk="0">
                    <a:moveTo>
                      <a:pt x="79" y="0"/>
                    </a:moveTo>
                    <a:cubicBezTo>
                      <a:pt x="36" y="0"/>
                      <a:pt x="0" y="49"/>
                      <a:pt x="40" y="88"/>
                    </a:cubicBezTo>
                    <a:cubicBezTo>
                      <a:pt x="1292" y="1323"/>
                      <a:pt x="2634" y="2485"/>
                      <a:pt x="3941" y="3662"/>
                    </a:cubicBezTo>
                    <a:cubicBezTo>
                      <a:pt x="3962" y="3681"/>
                      <a:pt x="3985" y="3688"/>
                      <a:pt x="4007" y="3688"/>
                    </a:cubicBezTo>
                    <a:cubicBezTo>
                      <a:pt x="4088" y="3688"/>
                      <a:pt x="4159" y="3589"/>
                      <a:pt x="4084" y="3520"/>
                    </a:cubicBezTo>
                    <a:cubicBezTo>
                      <a:pt x="2791" y="2327"/>
                      <a:pt x="1488" y="1112"/>
                      <a:pt x="115" y="13"/>
                    </a:cubicBezTo>
                    <a:cubicBezTo>
                      <a:pt x="104" y="4"/>
                      <a:pt x="91" y="0"/>
                      <a:pt x="7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6"/>
              <p:cNvSpPr/>
              <p:nvPr/>
            </p:nvSpPr>
            <p:spPr>
              <a:xfrm rot="-3543335">
                <a:off x="529581" y="1360234"/>
                <a:ext cx="179057" cy="163762"/>
              </a:xfrm>
              <a:custGeom>
                <a:avLst/>
                <a:gdLst/>
                <a:ahLst/>
                <a:cxnLst/>
                <a:rect l="l" t="t" r="r" b="b"/>
                <a:pathLst>
                  <a:path w="4273" h="3908" extrusionOk="0">
                    <a:moveTo>
                      <a:pt x="78" y="1"/>
                    </a:moveTo>
                    <a:cubicBezTo>
                      <a:pt x="37" y="1"/>
                      <a:pt x="1" y="62"/>
                      <a:pt x="38" y="96"/>
                    </a:cubicBezTo>
                    <a:cubicBezTo>
                      <a:pt x="1416" y="1328"/>
                      <a:pt x="2747" y="2589"/>
                      <a:pt x="4070" y="3880"/>
                    </a:cubicBezTo>
                    <a:cubicBezTo>
                      <a:pt x="4090" y="3899"/>
                      <a:pt x="4113" y="3908"/>
                      <a:pt x="4134" y="3908"/>
                    </a:cubicBezTo>
                    <a:cubicBezTo>
                      <a:pt x="4208" y="3908"/>
                      <a:pt x="4272" y="3813"/>
                      <a:pt x="4207" y="3743"/>
                    </a:cubicBezTo>
                    <a:cubicBezTo>
                      <a:pt x="2960" y="2395"/>
                      <a:pt x="1556" y="1133"/>
                      <a:pt x="104" y="10"/>
                    </a:cubicBezTo>
                    <a:cubicBezTo>
                      <a:pt x="96" y="3"/>
                      <a:pt x="87" y="1"/>
                      <a:pt x="7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6"/>
              <p:cNvSpPr/>
              <p:nvPr/>
            </p:nvSpPr>
            <p:spPr>
              <a:xfrm rot="-3543335">
                <a:off x="706198" y="1560470"/>
                <a:ext cx="54015" cy="46011"/>
              </a:xfrm>
              <a:custGeom>
                <a:avLst/>
                <a:gdLst/>
                <a:ahLst/>
                <a:cxnLst/>
                <a:rect l="l" t="t" r="r" b="b"/>
                <a:pathLst>
                  <a:path w="1289" h="1098" extrusionOk="0">
                    <a:moveTo>
                      <a:pt x="83" y="0"/>
                    </a:moveTo>
                    <a:cubicBezTo>
                      <a:pt x="38" y="0"/>
                      <a:pt x="0" y="52"/>
                      <a:pt x="41" y="91"/>
                    </a:cubicBezTo>
                    <a:cubicBezTo>
                      <a:pt x="394" y="427"/>
                      <a:pt x="758" y="753"/>
                      <a:pt x="1121" y="1078"/>
                    </a:cubicBezTo>
                    <a:cubicBezTo>
                      <a:pt x="1137" y="1092"/>
                      <a:pt x="1154" y="1098"/>
                      <a:pt x="1171" y="1098"/>
                    </a:cubicBezTo>
                    <a:cubicBezTo>
                      <a:pt x="1233" y="1098"/>
                      <a:pt x="1289" y="1021"/>
                      <a:pt x="1231" y="970"/>
                    </a:cubicBezTo>
                    <a:cubicBezTo>
                      <a:pt x="863" y="649"/>
                      <a:pt x="497" y="324"/>
                      <a:pt x="120" y="14"/>
                    </a:cubicBezTo>
                    <a:cubicBezTo>
                      <a:pt x="108" y="4"/>
                      <a:pt x="95" y="0"/>
                      <a:pt x="8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6"/>
              <p:cNvSpPr/>
              <p:nvPr/>
            </p:nvSpPr>
            <p:spPr>
              <a:xfrm rot="-3543335">
                <a:off x="513167" y="1317436"/>
                <a:ext cx="170006" cy="162589"/>
              </a:xfrm>
              <a:custGeom>
                <a:avLst/>
                <a:gdLst/>
                <a:ahLst/>
                <a:cxnLst/>
                <a:rect l="l" t="t" r="r" b="b"/>
                <a:pathLst>
                  <a:path w="4057" h="3880" extrusionOk="0">
                    <a:moveTo>
                      <a:pt x="75" y="1"/>
                    </a:moveTo>
                    <a:cubicBezTo>
                      <a:pt x="35" y="1"/>
                      <a:pt x="0" y="47"/>
                      <a:pt x="38" y="87"/>
                    </a:cubicBezTo>
                    <a:cubicBezTo>
                      <a:pt x="1257" y="1381"/>
                      <a:pt x="2590" y="2600"/>
                      <a:pt x="3858" y="3851"/>
                    </a:cubicBezTo>
                    <a:cubicBezTo>
                      <a:pt x="3878" y="3871"/>
                      <a:pt x="3900" y="3879"/>
                      <a:pt x="3922" y="3879"/>
                    </a:cubicBezTo>
                    <a:cubicBezTo>
                      <a:pt x="3993" y="3879"/>
                      <a:pt x="4057" y="3787"/>
                      <a:pt x="3993" y="3718"/>
                    </a:cubicBezTo>
                    <a:cubicBezTo>
                      <a:pt x="2781" y="2434"/>
                      <a:pt x="1494" y="1114"/>
                      <a:pt x="111" y="14"/>
                    </a:cubicBezTo>
                    <a:cubicBezTo>
                      <a:pt x="99" y="5"/>
                      <a:pt x="87" y="1"/>
                      <a:pt x="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6"/>
              <p:cNvSpPr/>
              <p:nvPr/>
            </p:nvSpPr>
            <p:spPr>
              <a:xfrm rot="-3543335">
                <a:off x="495311" y="1284694"/>
                <a:ext cx="174155" cy="158482"/>
              </a:xfrm>
              <a:custGeom>
                <a:avLst/>
                <a:gdLst/>
                <a:ahLst/>
                <a:cxnLst/>
                <a:rect l="l" t="t" r="r" b="b"/>
                <a:pathLst>
                  <a:path w="4156" h="3782" extrusionOk="0">
                    <a:moveTo>
                      <a:pt x="86" y="0"/>
                    </a:moveTo>
                    <a:cubicBezTo>
                      <a:pt x="40" y="0"/>
                      <a:pt x="0" y="55"/>
                      <a:pt x="43" y="97"/>
                    </a:cubicBezTo>
                    <a:cubicBezTo>
                      <a:pt x="1303" y="1354"/>
                      <a:pt x="2624" y="2582"/>
                      <a:pt x="3962" y="3758"/>
                    </a:cubicBezTo>
                    <a:cubicBezTo>
                      <a:pt x="3981" y="3774"/>
                      <a:pt x="4002" y="3781"/>
                      <a:pt x="4022" y="3781"/>
                    </a:cubicBezTo>
                    <a:cubicBezTo>
                      <a:pt x="4094" y="3781"/>
                      <a:pt x="4155" y="3694"/>
                      <a:pt x="4091" y="3631"/>
                    </a:cubicBezTo>
                    <a:cubicBezTo>
                      <a:pt x="2813" y="2391"/>
                      <a:pt x="1479" y="1171"/>
                      <a:pt x="125" y="15"/>
                    </a:cubicBezTo>
                    <a:cubicBezTo>
                      <a:pt x="113" y="5"/>
                      <a:pt x="99" y="0"/>
                      <a:pt x="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6"/>
              <p:cNvSpPr/>
              <p:nvPr/>
            </p:nvSpPr>
            <p:spPr>
              <a:xfrm rot="-3543335">
                <a:off x="481446" y="1245897"/>
                <a:ext cx="176585" cy="157100"/>
              </a:xfrm>
              <a:custGeom>
                <a:avLst/>
                <a:gdLst/>
                <a:ahLst/>
                <a:cxnLst/>
                <a:rect l="l" t="t" r="r" b="b"/>
                <a:pathLst>
                  <a:path w="4214" h="3749" extrusionOk="0">
                    <a:moveTo>
                      <a:pt x="75" y="1"/>
                    </a:moveTo>
                    <a:cubicBezTo>
                      <a:pt x="35" y="1"/>
                      <a:pt x="1" y="57"/>
                      <a:pt x="37" y="89"/>
                    </a:cubicBezTo>
                    <a:cubicBezTo>
                      <a:pt x="1377" y="1295"/>
                      <a:pt x="2735" y="2433"/>
                      <a:pt x="4004" y="3719"/>
                    </a:cubicBezTo>
                    <a:cubicBezTo>
                      <a:pt x="4025" y="3739"/>
                      <a:pt x="4048" y="3748"/>
                      <a:pt x="4071" y="3748"/>
                    </a:cubicBezTo>
                    <a:cubicBezTo>
                      <a:pt x="4146" y="3748"/>
                      <a:pt x="4214" y="3650"/>
                      <a:pt x="4146" y="3577"/>
                    </a:cubicBezTo>
                    <a:cubicBezTo>
                      <a:pt x="2959" y="2274"/>
                      <a:pt x="1588" y="960"/>
                      <a:pt x="100" y="8"/>
                    </a:cubicBezTo>
                    <a:cubicBezTo>
                      <a:pt x="91" y="3"/>
                      <a:pt x="83" y="1"/>
                      <a:pt x="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6"/>
              <p:cNvSpPr/>
              <p:nvPr/>
            </p:nvSpPr>
            <p:spPr>
              <a:xfrm rot="-3543335">
                <a:off x="464001" y="1215331"/>
                <a:ext cx="175412" cy="158105"/>
              </a:xfrm>
              <a:custGeom>
                <a:avLst/>
                <a:gdLst/>
                <a:ahLst/>
                <a:cxnLst/>
                <a:rect l="l" t="t" r="r" b="b"/>
                <a:pathLst>
                  <a:path w="4186" h="3773" extrusionOk="0">
                    <a:moveTo>
                      <a:pt x="90" y="1"/>
                    </a:moveTo>
                    <a:cubicBezTo>
                      <a:pt x="42" y="1"/>
                      <a:pt x="0" y="58"/>
                      <a:pt x="44" y="101"/>
                    </a:cubicBezTo>
                    <a:cubicBezTo>
                      <a:pt x="1310" y="1356"/>
                      <a:pt x="2637" y="2571"/>
                      <a:pt x="3978" y="3747"/>
                    </a:cubicBezTo>
                    <a:cubicBezTo>
                      <a:pt x="3998" y="3765"/>
                      <a:pt x="4021" y="3772"/>
                      <a:pt x="4043" y="3772"/>
                    </a:cubicBezTo>
                    <a:cubicBezTo>
                      <a:pt x="4119" y="3772"/>
                      <a:pt x="4185" y="3679"/>
                      <a:pt x="4116" y="3611"/>
                    </a:cubicBezTo>
                    <a:cubicBezTo>
                      <a:pt x="2823" y="2381"/>
                      <a:pt x="1494" y="1167"/>
                      <a:pt x="131" y="17"/>
                    </a:cubicBezTo>
                    <a:cubicBezTo>
                      <a:pt x="118" y="6"/>
                      <a:pt x="103" y="1"/>
                      <a:pt x="9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6"/>
              <p:cNvSpPr/>
              <p:nvPr/>
            </p:nvSpPr>
            <p:spPr>
              <a:xfrm rot="-3543335">
                <a:off x="439144" y="1248538"/>
                <a:ext cx="79493" cy="70483"/>
              </a:xfrm>
              <a:custGeom>
                <a:avLst/>
                <a:gdLst/>
                <a:ahLst/>
                <a:cxnLst/>
                <a:rect l="l" t="t" r="r" b="b"/>
                <a:pathLst>
                  <a:path w="1897" h="1682" extrusionOk="0">
                    <a:moveTo>
                      <a:pt x="87" y="1"/>
                    </a:moveTo>
                    <a:cubicBezTo>
                      <a:pt x="40" y="1"/>
                      <a:pt x="1" y="58"/>
                      <a:pt x="41" y="103"/>
                    </a:cubicBezTo>
                    <a:cubicBezTo>
                      <a:pt x="555" y="671"/>
                      <a:pt x="1125" y="1199"/>
                      <a:pt x="1732" y="1667"/>
                    </a:cubicBezTo>
                    <a:cubicBezTo>
                      <a:pt x="1745" y="1677"/>
                      <a:pt x="1759" y="1682"/>
                      <a:pt x="1773" y="1682"/>
                    </a:cubicBezTo>
                    <a:cubicBezTo>
                      <a:pt x="1838" y="1682"/>
                      <a:pt x="1897" y="1585"/>
                      <a:pt x="1836" y="1535"/>
                    </a:cubicBezTo>
                    <a:cubicBezTo>
                      <a:pt x="1255" y="1039"/>
                      <a:pt x="687" y="537"/>
                      <a:pt x="128" y="18"/>
                    </a:cubicBezTo>
                    <a:cubicBezTo>
                      <a:pt x="115" y="6"/>
                      <a:pt x="100" y="1"/>
                      <a:pt x="8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 name="Google Shape;824;p46"/>
            <p:cNvGrpSpPr/>
            <p:nvPr/>
          </p:nvGrpSpPr>
          <p:grpSpPr>
            <a:xfrm rot="9667022">
              <a:off x="1779697" y="1852170"/>
              <a:ext cx="298306" cy="269580"/>
              <a:chOff x="209025" y="4131925"/>
              <a:chExt cx="361583" cy="326726"/>
            </a:xfrm>
          </p:grpSpPr>
          <p:sp>
            <p:nvSpPr>
              <p:cNvPr id="825" name="Google Shape;825;p46"/>
              <p:cNvSpPr/>
              <p:nvPr/>
            </p:nvSpPr>
            <p:spPr>
              <a:xfrm>
                <a:off x="209025" y="4131925"/>
                <a:ext cx="361583" cy="326726"/>
              </a:xfrm>
              <a:custGeom>
                <a:avLst/>
                <a:gdLst/>
                <a:ahLst/>
                <a:cxnLst/>
                <a:rect l="l" t="t" r="r" b="b"/>
                <a:pathLst>
                  <a:path w="7946" h="7180" extrusionOk="0">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6"/>
              <p:cNvSpPr/>
              <p:nvPr/>
            </p:nvSpPr>
            <p:spPr>
              <a:xfrm>
                <a:off x="226772" y="4145258"/>
                <a:ext cx="327864" cy="302108"/>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5"/>
          <p:cNvSpPr txBox="1">
            <a:spLocks noGrp="1"/>
          </p:cNvSpPr>
          <p:nvPr>
            <p:ph type="title"/>
          </p:nvPr>
        </p:nvSpPr>
        <p:spPr>
          <a:xfrm>
            <a:off x="621216" y="324611"/>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solidFill>
                  <a:srgbClr val="7030A0"/>
                </a:solidFill>
              </a:rPr>
              <a:t>Table of contents</a:t>
            </a:r>
            <a:endParaRPr dirty="0">
              <a:solidFill>
                <a:srgbClr val="7030A0"/>
              </a:solidFill>
            </a:endParaRPr>
          </a:p>
        </p:txBody>
      </p:sp>
      <p:sp>
        <p:nvSpPr>
          <p:cNvPr id="500" name="Google Shape;500;p35"/>
          <p:cNvSpPr txBox="1">
            <a:spLocks noGrp="1"/>
          </p:cNvSpPr>
          <p:nvPr>
            <p:ph type="title" idx="7"/>
          </p:nvPr>
        </p:nvSpPr>
        <p:spPr>
          <a:xfrm>
            <a:off x="812112" y="1189546"/>
            <a:ext cx="734700" cy="4476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t>01</a:t>
            </a:r>
            <a:endParaRPr dirty="0"/>
          </a:p>
        </p:txBody>
      </p:sp>
      <p:sp>
        <p:nvSpPr>
          <p:cNvPr id="501" name="Google Shape;501;p35"/>
          <p:cNvSpPr txBox="1">
            <a:spLocks noGrp="1"/>
          </p:cNvSpPr>
          <p:nvPr>
            <p:ph type="title" idx="8"/>
          </p:nvPr>
        </p:nvSpPr>
        <p:spPr>
          <a:xfrm>
            <a:off x="7597188" y="1189546"/>
            <a:ext cx="734700" cy="447600"/>
          </a:xfrm>
          <a:prstGeom prst="rect">
            <a:avLst/>
          </a:pr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04</a:t>
            </a:r>
            <a:endParaRPr/>
          </a:p>
        </p:txBody>
      </p:sp>
      <p:sp>
        <p:nvSpPr>
          <p:cNvPr id="502" name="Google Shape;502;p35"/>
          <p:cNvSpPr txBox="1">
            <a:spLocks noGrp="1"/>
          </p:cNvSpPr>
          <p:nvPr>
            <p:ph type="title" idx="9"/>
          </p:nvPr>
        </p:nvSpPr>
        <p:spPr>
          <a:xfrm>
            <a:off x="3136080" y="1194458"/>
            <a:ext cx="734700" cy="447600"/>
          </a:xfrm>
          <a:prstGeom prst="rect">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02</a:t>
            </a:r>
            <a:endParaRPr/>
          </a:p>
        </p:txBody>
      </p:sp>
      <p:sp>
        <p:nvSpPr>
          <p:cNvPr id="503" name="Google Shape;503;p35"/>
          <p:cNvSpPr txBox="1">
            <a:spLocks noGrp="1"/>
          </p:cNvSpPr>
          <p:nvPr>
            <p:ph type="title" idx="13"/>
          </p:nvPr>
        </p:nvSpPr>
        <p:spPr>
          <a:xfrm>
            <a:off x="812112" y="3198643"/>
            <a:ext cx="734700" cy="447600"/>
          </a:xfrm>
          <a:prstGeom prst="rect">
            <a:avLst/>
          </a:pr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05</a:t>
            </a:r>
            <a:endParaRPr/>
          </a:p>
        </p:txBody>
      </p:sp>
      <p:sp>
        <p:nvSpPr>
          <p:cNvPr id="504" name="Google Shape;504;p35"/>
          <p:cNvSpPr txBox="1">
            <a:spLocks noGrp="1"/>
          </p:cNvSpPr>
          <p:nvPr>
            <p:ph type="title" idx="14"/>
          </p:nvPr>
        </p:nvSpPr>
        <p:spPr>
          <a:xfrm>
            <a:off x="5366634" y="1189546"/>
            <a:ext cx="734700" cy="447600"/>
          </a:xfrm>
          <a:prstGeom prst="rect">
            <a:avLst/>
          </a:pr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t>03</a:t>
            </a:r>
            <a:endParaRPr dirty="0"/>
          </a:p>
        </p:txBody>
      </p:sp>
      <p:sp>
        <p:nvSpPr>
          <p:cNvPr id="505" name="Google Shape;505;p35"/>
          <p:cNvSpPr txBox="1">
            <a:spLocks noGrp="1"/>
          </p:cNvSpPr>
          <p:nvPr>
            <p:ph type="title" idx="15"/>
          </p:nvPr>
        </p:nvSpPr>
        <p:spPr>
          <a:xfrm>
            <a:off x="3136080" y="3198643"/>
            <a:ext cx="734700" cy="44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t>06</a:t>
            </a:r>
            <a:endParaRPr dirty="0"/>
          </a:p>
        </p:txBody>
      </p:sp>
      <p:sp>
        <p:nvSpPr>
          <p:cNvPr id="506" name="Google Shape;506;p35"/>
          <p:cNvSpPr txBox="1">
            <a:spLocks noGrp="1"/>
          </p:cNvSpPr>
          <p:nvPr>
            <p:ph type="subTitle" idx="16"/>
          </p:nvPr>
        </p:nvSpPr>
        <p:spPr>
          <a:xfrm>
            <a:off x="515713" y="1814023"/>
            <a:ext cx="2018642" cy="572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sz="1800" b="1" i="0" dirty="0">
                <a:solidFill>
                  <a:srgbClr val="7030A0"/>
                </a:solidFill>
                <a:effectLst/>
                <a:latin typeface="Instrument Sans" panose="020B0604020202020204" charset="0"/>
                <a:ea typeface="Instrument Sans" panose="020B0604020202020204" charset="0"/>
                <a:cs typeface="Instrument Sans" panose="020B0604020202020204" charset="0"/>
              </a:rPr>
              <a:t>Motivation</a:t>
            </a:r>
            <a:endParaRPr lang="en-US" sz="1800" dirty="0">
              <a:solidFill>
                <a:srgbClr val="7030A0"/>
              </a:solidFill>
            </a:endParaRPr>
          </a:p>
        </p:txBody>
      </p:sp>
      <p:sp>
        <p:nvSpPr>
          <p:cNvPr id="507" name="Google Shape;507;p35"/>
          <p:cNvSpPr txBox="1">
            <a:spLocks noGrp="1"/>
          </p:cNvSpPr>
          <p:nvPr>
            <p:ph type="subTitle" idx="17"/>
          </p:nvPr>
        </p:nvSpPr>
        <p:spPr>
          <a:xfrm>
            <a:off x="2412704" y="1841983"/>
            <a:ext cx="2305500" cy="539100"/>
          </a:xfrm>
          <a:prstGeom prst="rect">
            <a:avLst/>
          </a:prstGeom>
          <a:noFill/>
          <a:ln>
            <a:noFill/>
          </a:ln>
        </p:spPr>
        <p:txBody>
          <a:bodyPr spcFirstLastPara="1" wrap="square" lIns="91425" tIns="91425" rIns="91425" bIns="91425" anchor="b" anchorCtr="0">
            <a:noAutofit/>
          </a:bodyPr>
          <a:lstStyle/>
          <a:p>
            <a:pPr marL="0" marR="0" indent="0" algn="ctr" rtl="0">
              <a:lnSpc>
                <a:spcPct val="115000"/>
              </a:lnSpc>
              <a:spcBef>
                <a:spcPts val="0"/>
              </a:spcBef>
              <a:spcAft>
                <a:spcPts val="0"/>
              </a:spcAft>
            </a:pPr>
            <a:r>
              <a:rPr lang="en-US" sz="1800" b="1" i="0" dirty="0">
                <a:solidFill>
                  <a:srgbClr val="7030A0"/>
                </a:solidFill>
                <a:effectLst/>
                <a:latin typeface="Instrument Sans" panose="020B0604020202020204" charset="0"/>
                <a:ea typeface="Instrument Sans" panose="020B0604020202020204" charset="0"/>
                <a:cs typeface="Instrument Sans" panose="020B0604020202020204" charset="0"/>
              </a:rPr>
              <a:t>Problem Definition</a:t>
            </a:r>
            <a:endParaRPr lang="en-US" sz="1800" dirty="0">
              <a:solidFill>
                <a:srgbClr val="7030A0"/>
              </a:solidFill>
              <a:effectLst/>
            </a:endParaRPr>
          </a:p>
        </p:txBody>
      </p:sp>
      <p:sp>
        <p:nvSpPr>
          <p:cNvPr id="508" name="Google Shape;508;p35"/>
          <p:cNvSpPr txBox="1">
            <a:spLocks noGrp="1"/>
          </p:cNvSpPr>
          <p:nvPr>
            <p:ph type="subTitle" idx="18"/>
          </p:nvPr>
        </p:nvSpPr>
        <p:spPr>
          <a:xfrm>
            <a:off x="4674648" y="2133970"/>
            <a:ext cx="2305500" cy="539100"/>
          </a:xfrm>
          <a:prstGeom prst="rect">
            <a:avLst/>
          </a:prstGeom>
          <a:noFill/>
          <a:ln>
            <a:noFill/>
          </a:ln>
        </p:spPr>
        <p:txBody>
          <a:bodyPr spcFirstLastPara="1" wrap="square" lIns="91425" tIns="91425" rIns="91425" bIns="91425" anchor="b" anchorCtr="0">
            <a:noAutofit/>
          </a:bodyPr>
          <a:lstStyle/>
          <a:p>
            <a:pPr marL="0" marR="0" indent="0" algn="ctr" rtl="0">
              <a:lnSpc>
                <a:spcPct val="115000"/>
              </a:lnSpc>
              <a:spcBef>
                <a:spcPts val="0"/>
              </a:spcBef>
              <a:spcAft>
                <a:spcPts val="0"/>
              </a:spcAft>
            </a:pPr>
            <a:r>
              <a:rPr lang="en-US" sz="1800" b="1" i="0" dirty="0">
                <a:solidFill>
                  <a:srgbClr val="7030A0"/>
                </a:solidFill>
                <a:effectLst/>
                <a:latin typeface="Instrument Sans" panose="020B0604020202020204" charset="0"/>
                <a:ea typeface="Instrument Sans" panose="020B0604020202020204" charset="0"/>
                <a:cs typeface="Instrument Sans" panose="020B0604020202020204" charset="0"/>
              </a:rPr>
              <a:t>Proposed</a:t>
            </a:r>
            <a:endParaRPr lang="en-US" dirty="0">
              <a:effectLst/>
            </a:endParaRPr>
          </a:p>
          <a:p>
            <a:pPr marL="0" marR="0" indent="0" algn="ctr" rtl="0">
              <a:lnSpc>
                <a:spcPct val="115000"/>
              </a:lnSpc>
              <a:spcBef>
                <a:spcPts val="0"/>
              </a:spcBef>
              <a:spcAft>
                <a:spcPts val="0"/>
              </a:spcAft>
            </a:pPr>
            <a:r>
              <a:rPr lang="en-US" sz="1800" b="1" i="0" dirty="0">
                <a:solidFill>
                  <a:srgbClr val="7030A0"/>
                </a:solidFill>
                <a:effectLst/>
                <a:latin typeface="Instrument Sans" panose="020B0604020202020204" charset="0"/>
                <a:ea typeface="Instrument Sans" panose="020B0604020202020204" charset="0"/>
                <a:cs typeface="Instrument Sans" panose="020B0604020202020204" charset="0"/>
              </a:rPr>
              <a:t>Solution</a:t>
            </a:r>
            <a:endParaRPr lang="en-US" dirty="0">
              <a:effectLst/>
            </a:endParaRPr>
          </a:p>
        </p:txBody>
      </p:sp>
      <p:sp>
        <p:nvSpPr>
          <p:cNvPr id="509" name="Google Shape;509;p35"/>
          <p:cNvSpPr txBox="1">
            <a:spLocks noGrp="1"/>
          </p:cNvSpPr>
          <p:nvPr>
            <p:ph type="subTitle" idx="19"/>
          </p:nvPr>
        </p:nvSpPr>
        <p:spPr>
          <a:xfrm>
            <a:off x="7026069" y="1929381"/>
            <a:ext cx="1723869" cy="727248"/>
          </a:xfrm>
          <a:prstGeom prst="rect">
            <a:avLst/>
          </a:prstGeom>
          <a:noFill/>
          <a:ln>
            <a:noFill/>
          </a:ln>
        </p:spPr>
        <p:txBody>
          <a:bodyPr spcFirstLastPara="1" wrap="square" lIns="91425" tIns="91425" rIns="91425" bIns="91425" anchor="b" anchorCtr="0">
            <a:noAutofit/>
          </a:bodyPr>
          <a:lstStyle/>
          <a:p>
            <a:pPr marL="0" marR="0" indent="0" algn="ctr" rtl="0">
              <a:lnSpc>
                <a:spcPct val="115000"/>
              </a:lnSpc>
              <a:spcBef>
                <a:spcPts val="0"/>
              </a:spcBef>
              <a:spcAft>
                <a:spcPts val="0"/>
              </a:spcAft>
            </a:pPr>
            <a:r>
              <a:rPr lang="en-US" sz="1800" b="1" i="0" dirty="0">
                <a:solidFill>
                  <a:srgbClr val="7030A0"/>
                </a:solidFill>
                <a:effectLst/>
                <a:latin typeface="Instrument Sans" panose="020B0604020202020204" charset="0"/>
                <a:ea typeface="Instrument Sans" panose="020B0604020202020204" charset="0"/>
                <a:cs typeface="Instrument Sans" panose="020B0604020202020204" charset="0"/>
              </a:rPr>
              <a:t>Related</a:t>
            </a:r>
            <a:endParaRPr lang="en-US" sz="1100" dirty="0">
              <a:effectLst/>
            </a:endParaRPr>
          </a:p>
          <a:p>
            <a:pPr marL="0" marR="0" indent="0" algn="ctr" rtl="0">
              <a:lnSpc>
                <a:spcPct val="115000"/>
              </a:lnSpc>
              <a:spcBef>
                <a:spcPts val="0"/>
              </a:spcBef>
              <a:spcAft>
                <a:spcPts val="0"/>
              </a:spcAft>
            </a:pPr>
            <a:r>
              <a:rPr lang="en-US" sz="1800" b="1" i="0" dirty="0">
                <a:solidFill>
                  <a:srgbClr val="7030A0"/>
                </a:solidFill>
                <a:effectLst/>
                <a:latin typeface="Instrument Sans" panose="020B0604020202020204" charset="0"/>
                <a:ea typeface="Instrument Sans" panose="020B0604020202020204" charset="0"/>
                <a:cs typeface="Instrument Sans" panose="020B0604020202020204" charset="0"/>
              </a:rPr>
              <a:t>Work</a:t>
            </a:r>
            <a:endParaRPr lang="en-US" sz="1100" dirty="0">
              <a:effectLst/>
            </a:endParaRPr>
          </a:p>
        </p:txBody>
      </p:sp>
      <p:sp>
        <p:nvSpPr>
          <p:cNvPr id="510" name="Google Shape;510;p35"/>
          <p:cNvSpPr txBox="1">
            <a:spLocks noGrp="1"/>
          </p:cNvSpPr>
          <p:nvPr>
            <p:ph type="subTitle" idx="20"/>
          </p:nvPr>
        </p:nvSpPr>
        <p:spPr>
          <a:xfrm>
            <a:off x="26712" y="4208178"/>
            <a:ext cx="2305500" cy="539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sz="1800" dirty="0">
                <a:solidFill>
                  <a:srgbClr val="7030A0"/>
                </a:solidFill>
              </a:rPr>
              <a:t>System</a:t>
            </a:r>
          </a:p>
          <a:p>
            <a:pPr marL="0" lvl="0" indent="0" algn="ctr" rtl="0">
              <a:lnSpc>
                <a:spcPct val="115000"/>
              </a:lnSpc>
              <a:spcBef>
                <a:spcPts val="0"/>
              </a:spcBef>
              <a:spcAft>
                <a:spcPts val="0"/>
              </a:spcAft>
              <a:buSzPts val="2400"/>
              <a:buNone/>
            </a:pPr>
            <a:r>
              <a:rPr lang="en-US" sz="1800" dirty="0">
                <a:solidFill>
                  <a:srgbClr val="7030A0"/>
                </a:solidFill>
              </a:rPr>
              <a:t>Architecture</a:t>
            </a:r>
            <a:endParaRPr sz="1800" dirty="0">
              <a:solidFill>
                <a:srgbClr val="7030A0"/>
              </a:solidFill>
            </a:endParaRPr>
          </a:p>
        </p:txBody>
      </p:sp>
      <p:sp>
        <p:nvSpPr>
          <p:cNvPr id="511" name="Google Shape;511;p35"/>
          <p:cNvSpPr txBox="1">
            <a:spLocks noGrp="1"/>
          </p:cNvSpPr>
          <p:nvPr>
            <p:ph type="subTitle" idx="21"/>
          </p:nvPr>
        </p:nvSpPr>
        <p:spPr>
          <a:xfrm>
            <a:off x="2369148" y="4114554"/>
            <a:ext cx="2305500" cy="539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sz="1800" dirty="0">
                <a:solidFill>
                  <a:srgbClr val="7030A0"/>
                </a:solidFill>
              </a:rPr>
              <a:t>Demo &amp;</a:t>
            </a:r>
          </a:p>
          <a:p>
            <a:pPr marL="0" lvl="0" indent="0" algn="ctr" rtl="0">
              <a:lnSpc>
                <a:spcPct val="115000"/>
              </a:lnSpc>
              <a:spcBef>
                <a:spcPts val="0"/>
              </a:spcBef>
              <a:spcAft>
                <a:spcPts val="0"/>
              </a:spcAft>
              <a:buSzPts val="2400"/>
              <a:buNone/>
            </a:pPr>
            <a:r>
              <a:rPr lang="en-US" sz="1800" dirty="0">
                <a:solidFill>
                  <a:srgbClr val="7030A0"/>
                </a:solidFill>
              </a:rPr>
              <a:t>Results</a:t>
            </a:r>
            <a:endParaRPr sz="1800" dirty="0">
              <a:solidFill>
                <a:srgbClr val="7030A0"/>
              </a:solidFill>
            </a:endParaRPr>
          </a:p>
        </p:txBody>
      </p:sp>
      <p:sp>
        <p:nvSpPr>
          <p:cNvPr id="513" name="Google Shape;513;p35"/>
          <p:cNvSpPr txBox="1"/>
          <p:nvPr/>
        </p:nvSpPr>
        <p:spPr>
          <a:xfrm>
            <a:off x="4592357" y="3824433"/>
            <a:ext cx="2305500" cy="829221"/>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lt1"/>
              </a:buClr>
              <a:buSzPts val="2400"/>
              <a:buFont typeface="Instrument Sans"/>
              <a:buNone/>
            </a:pPr>
            <a:r>
              <a:rPr lang="en-US" sz="1800" b="1" i="0" u="none" strike="noStrike" cap="none" dirty="0">
                <a:solidFill>
                  <a:srgbClr val="7030A0"/>
                </a:solidFill>
                <a:latin typeface="Instrument Sans"/>
                <a:ea typeface="Instrument Sans"/>
                <a:cs typeface="Instrument Sans"/>
                <a:sym typeface="Instrument Sans"/>
              </a:rPr>
              <a:t>Future</a:t>
            </a:r>
          </a:p>
          <a:p>
            <a:pPr marL="0" marR="0" lvl="0" indent="0" algn="ctr" rtl="0">
              <a:lnSpc>
                <a:spcPct val="115000"/>
              </a:lnSpc>
              <a:spcBef>
                <a:spcPts val="0"/>
              </a:spcBef>
              <a:spcAft>
                <a:spcPts val="0"/>
              </a:spcAft>
              <a:buClr>
                <a:schemeClr val="lt1"/>
              </a:buClr>
              <a:buSzPts val="2400"/>
              <a:buFont typeface="Instrument Sans"/>
              <a:buNone/>
            </a:pPr>
            <a:r>
              <a:rPr lang="en-US" sz="1800" b="1" i="0" u="none" strike="noStrike" cap="none" dirty="0">
                <a:solidFill>
                  <a:srgbClr val="7030A0"/>
                </a:solidFill>
                <a:latin typeface="Instrument Sans"/>
                <a:ea typeface="Instrument Sans"/>
                <a:cs typeface="Instrument Sans"/>
                <a:sym typeface="Instrument Sans"/>
              </a:rPr>
              <a:t>Work</a:t>
            </a:r>
            <a:endParaRPr sz="1800" dirty="0">
              <a:solidFill>
                <a:srgbClr val="7030A0"/>
              </a:solidFill>
            </a:endParaRPr>
          </a:p>
        </p:txBody>
      </p:sp>
      <p:sp>
        <p:nvSpPr>
          <p:cNvPr id="17" name="Google Shape;512;p35">
            <a:extLst>
              <a:ext uri="{FF2B5EF4-FFF2-40B4-BE49-F238E27FC236}">
                <a16:creationId xmlns:a16="http://schemas.microsoft.com/office/drawing/2014/main" id="{149369D3-28EB-4049-9ED1-71A80891285D}"/>
              </a:ext>
            </a:extLst>
          </p:cNvPr>
          <p:cNvSpPr txBox="1"/>
          <p:nvPr/>
        </p:nvSpPr>
        <p:spPr>
          <a:xfrm>
            <a:off x="5377757" y="3198643"/>
            <a:ext cx="734700" cy="44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3000"/>
              <a:buFont typeface="Instrument Sans"/>
              <a:buNone/>
            </a:pPr>
            <a:r>
              <a:rPr lang="en-US" sz="3000" b="1" i="0" u="none" strike="noStrike" cap="none" dirty="0">
                <a:solidFill>
                  <a:schemeClr val="lt1"/>
                </a:solidFill>
                <a:latin typeface="Instrument Sans"/>
                <a:ea typeface="Instrument Sans"/>
                <a:cs typeface="Instrument Sans"/>
                <a:sym typeface="Instrument Sans"/>
              </a:rPr>
              <a:t>0</a:t>
            </a:r>
            <a:r>
              <a:rPr lang="en-US" sz="3000" b="1" dirty="0">
                <a:solidFill>
                  <a:schemeClr val="lt1"/>
                </a:solidFill>
                <a:latin typeface="Instrument Sans"/>
                <a:ea typeface="Instrument Sans"/>
                <a:cs typeface="Instrument Sans"/>
                <a:sym typeface="Instrument Sans"/>
              </a:rPr>
              <a:t>7</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575147" y="838454"/>
            <a:ext cx="4929378" cy="88061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rgbClr val="7030A0"/>
                </a:solidFill>
              </a:rPr>
              <a:t>Problem Definition</a:t>
            </a:r>
            <a:endParaRPr dirty="0">
              <a:solidFill>
                <a:srgbClr val="7030A0"/>
              </a:solidFill>
            </a:endParaRPr>
          </a:p>
        </p:txBody>
      </p:sp>
      <p:sp>
        <p:nvSpPr>
          <p:cNvPr id="519" name="Google Shape;519;p36"/>
          <p:cNvSpPr txBox="1">
            <a:spLocks noGrp="1"/>
          </p:cNvSpPr>
          <p:nvPr>
            <p:ph type="subTitle" idx="1"/>
          </p:nvPr>
        </p:nvSpPr>
        <p:spPr>
          <a:xfrm>
            <a:off x="575147" y="1554493"/>
            <a:ext cx="5188433" cy="300168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sz="1800" dirty="0"/>
          </a:p>
          <a:p>
            <a:pPr marL="0" lvl="0" indent="0" algn="l" rtl="0">
              <a:lnSpc>
                <a:spcPct val="115000"/>
              </a:lnSpc>
              <a:spcBef>
                <a:spcPts val="0"/>
              </a:spcBef>
              <a:spcAft>
                <a:spcPts val="0"/>
              </a:spcAft>
              <a:buSzPts val="1400"/>
              <a:buNone/>
            </a:pPr>
            <a:r>
              <a:rPr lang="en-US" sz="1800" dirty="0">
                <a:solidFill>
                  <a:srgbClr val="7030A0"/>
                </a:solidFill>
              </a:rPr>
              <a:t>Traditional website development often requires coding skills, making it challenging for individuals without a technical background to create their websites. Also hiring professional web developers can be expensive, particularly for small businesses or individuals.</a:t>
            </a:r>
            <a:endParaRPr sz="1800" dirty="0">
              <a:solidFill>
                <a:srgbClr val="7030A0"/>
              </a:solidFill>
            </a:endParaRPr>
          </a:p>
        </p:txBody>
      </p:sp>
      <p:grpSp>
        <p:nvGrpSpPr>
          <p:cNvPr id="520" name="Google Shape;520;p36"/>
          <p:cNvGrpSpPr/>
          <p:nvPr/>
        </p:nvGrpSpPr>
        <p:grpSpPr>
          <a:xfrm>
            <a:off x="6047950" y="1719072"/>
            <a:ext cx="2688088" cy="3397019"/>
            <a:chOff x="5599225" y="1041725"/>
            <a:chExt cx="3305975" cy="4177862"/>
          </a:xfrm>
        </p:grpSpPr>
        <p:sp>
          <p:nvSpPr>
            <p:cNvPr id="521" name="Google Shape;521;p36"/>
            <p:cNvSpPr/>
            <p:nvPr/>
          </p:nvSpPr>
          <p:spPr>
            <a:xfrm>
              <a:off x="5599225" y="1049840"/>
              <a:ext cx="3287830" cy="4161632"/>
            </a:xfrm>
            <a:custGeom>
              <a:avLst/>
              <a:gdLst/>
              <a:ahLst/>
              <a:cxnLst/>
              <a:rect l="l" t="t" r="r" b="b"/>
              <a:pathLst>
                <a:path w="58344" h="73850" extrusionOk="0">
                  <a:moveTo>
                    <a:pt x="32939" y="0"/>
                  </a:moveTo>
                  <a:cubicBezTo>
                    <a:pt x="33377" y="436"/>
                    <a:pt x="33686" y="930"/>
                    <a:pt x="33892" y="1513"/>
                  </a:cubicBezTo>
                  <a:cubicBezTo>
                    <a:pt x="33922" y="1597"/>
                    <a:pt x="33839" y="1700"/>
                    <a:pt x="33746" y="1700"/>
                  </a:cubicBezTo>
                  <a:cubicBezTo>
                    <a:pt x="33731" y="1700"/>
                    <a:pt x="33716" y="1697"/>
                    <a:pt x="33701" y="1691"/>
                  </a:cubicBezTo>
                  <a:cubicBezTo>
                    <a:pt x="31690" y="911"/>
                    <a:pt x="29661" y="622"/>
                    <a:pt x="27622" y="622"/>
                  </a:cubicBezTo>
                  <a:cubicBezTo>
                    <a:pt x="21733" y="622"/>
                    <a:pt x="15752" y="3035"/>
                    <a:pt x="9843" y="3035"/>
                  </a:cubicBezTo>
                  <a:cubicBezTo>
                    <a:pt x="8007" y="3035"/>
                    <a:pt x="6178" y="2802"/>
                    <a:pt x="4361" y="2191"/>
                  </a:cubicBezTo>
                  <a:lnTo>
                    <a:pt x="4361" y="2191"/>
                  </a:lnTo>
                  <a:cubicBezTo>
                    <a:pt x="4450" y="4654"/>
                    <a:pt x="6084" y="6902"/>
                    <a:pt x="8543" y="7863"/>
                  </a:cubicBezTo>
                  <a:cubicBezTo>
                    <a:pt x="8694" y="7920"/>
                    <a:pt x="8691" y="8148"/>
                    <a:pt x="8505" y="8148"/>
                  </a:cubicBezTo>
                  <a:cubicBezTo>
                    <a:pt x="8504" y="8148"/>
                    <a:pt x="8503" y="8147"/>
                    <a:pt x="8501" y="8147"/>
                  </a:cubicBezTo>
                  <a:cubicBezTo>
                    <a:pt x="6841" y="8118"/>
                    <a:pt x="5228" y="7847"/>
                    <a:pt x="3665" y="7335"/>
                  </a:cubicBezTo>
                  <a:lnTo>
                    <a:pt x="3665" y="7335"/>
                  </a:lnTo>
                  <a:cubicBezTo>
                    <a:pt x="3884" y="8773"/>
                    <a:pt x="4436" y="10142"/>
                    <a:pt x="5308" y="11351"/>
                  </a:cubicBezTo>
                  <a:cubicBezTo>
                    <a:pt x="5753" y="11964"/>
                    <a:pt x="6272" y="12527"/>
                    <a:pt x="6856" y="13027"/>
                  </a:cubicBezTo>
                  <a:cubicBezTo>
                    <a:pt x="7225" y="13344"/>
                    <a:pt x="7878" y="13642"/>
                    <a:pt x="8075" y="14096"/>
                  </a:cubicBezTo>
                  <a:cubicBezTo>
                    <a:pt x="8278" y="14565"/>
                    <a:pt x="7920" y="15124"/>
                    <a:pt x="7769" y="15553"/>
                  </a:cubicBezTo>
                  <a:cubicBezTo>
                    <a:pt x="7548" y="16179"/>
                    <a:pt x="7377" y="16821"/>
                    <a:pt x="7242" y="17468"/>
                  </a:cubicBezTo>
                  <a:cubicBezTo>
                    <a:pt x="6953" y="18854"/>
                    <a:pt x="6830" y="20265"/>
                    <a:pt x="6724" y="21672"/>
                  </a:cubicBezTo>
                  <a:cubicBezTo>
                    <a:pt x="6522" y="24319"/>
                    <a:pt x="6386" y="27033"/>
                    <a:pt x="5347" y="29537"/>
                  </a:cubicBezTo>
                  <a:cubicBezTo>
                    <a:pt x="4879" y="30662"/>
                    <a:pt x="4242" y="31718"/>
                    <a:pt x="3517" y="32716"/>
                  </a:cubicBezTo>
                  <a:cubicBezTo>
                    <a:pt x="2719" y="33815"/>
                    <a:pt x="1718" y="34795"/>
                    <a:pt x="991" y="35934"/>
                  </a:cubicBezTo>
                  <a:cubicBezTo>
                    <a:pt x="156" y="37237"/>
                    <a:pt x="1" y="38890"/>
                    <a:pt x="1624" y="39703"/>
                  </a:cubicBezTo>
                  <a:cubicBezTo>
                    <a:pt x="2527" y="40156"/>
                    <a:pt x="3625" y="40222"/>
                    <a:pt x="4655" y="40222"/>
                  </a:cubicBezTo>
                  <a:cubicBezTo>
                    <a:pt x="4830" y="40222"/>
                    <a:pt x="5004" y="40220"/>
                    <a:pt x="5175" y="40217"/>
                  </a:cubicBezTo>
                  <a:cubicBezTo>
                    <a:pt x="5240" y="40217"/>
                    <a:pt x="5276" y="40260"/>
                    <a:pt x="5282" y="40305"/>
                  </a:cubicBezTo>
                  <a:cubicBezTo>
                    <a:pt x="5291" y="40319"/>
                    <a:pt x="5297" y="40336"/>
                    <a:pt x="5297" y="40356"/>
                  </a:cubicBezTo>
                  <a:cubicBezTo>
                    <a:pt x="5355" y="41338"/>
                    <a:pt x="5153" y="42312"/>
                    <a:pt x="4671" y="43192"/>
                  </a:cubicBezTo>
                  <a:cubicBezTo>
                    <a:pt x="4355" y="43766"/>
                    <a:pt x="3728" y="44325"/>
                    <a:pt x="3723" y="44993"/>
                  </a:cubicBezTo>
                  <a:cubicBezTo>
                    <a:pt x="3718" y="45863"/>
                    <a:pt x="4570" y="46111"/>
                    <a:pt x="5342" y="46296"/>
                  </a:cubicBezTo>
                  <a:cubicBezTo>
                    <a:pt x="5473" y="46328"/>
                    <a:pt x="5470" y="46471"/>
                    <a:pt x="5389" y="46534"/>
                  </a:cubicBezTo>
                  <a:cubicBezTo>
                    <a:pt x="5452" y="46579"/>
                    <a:pt x="5455" y="46688"/>
                    <a:pt x="5357" y="46716"/>
                  </a:cubicBezTo>
                  <a:cubicBezTo>
                    <a:pt x="4555" y="46939"/>
                    <a:pt x="3945" y="47633"/>
                    <a:pt x="3902" y="48420"/>
                  </a:cubicBezTo>
                  <a:cubicBezTo>
                    <a:pt x="3857" y="49241"/>
                    <a:pt x="4482" y="49663"/>
                    <a:pt x="4922" y="50287"/>
                  </a:cubicBezTo>
                  <a:cubicBezTo>
                    <a:pt x="5573" y="51205"/>
                    <a:pt x="5316" y="52235"/>
                    <a:pt x="5044" y="53231"/>
                  </a:cubicBezTo>
                  <a:cubicBezTo>
                    <a:pt x="4665" y="54600"/>
                    <a:pt x="4544" y="55886"/>
                    <a:pt x="5732" y="56949"/>
                  </a:cubicBezTo>
                  <a:cubicBezTo>
                    <a:pt x="6922" y="58012"/>
                    <a:pt x="8619" y="58211"/>
                    <a:pt x="10196" y="58255"/>
                  </a:cubicBezTo>
                  <a:cubicBezTo>
                    <a:pt x="11178" y="58281"/>
                    <a:pt x="12160" y="58283"/>
                    <a:pt x="13143" y="58283"/>
                  </a:cubicBezTo>
                  <a:cubicBezTo>
                    <a:pt x="13351" y="58283"/>
                    <a:pt x="13559" y="58283"/>
                    <a:pt x="13767" y="58283"/>
                  </a:cubicBezTo>
                  <a:cubicBezTo>
                    <a:pt x="14152" y="58283"/>
                    <a:pt x="14536" y="58284"/>
                    <a:pt x="14921" y="58286"/>
                  </a:cubicBezTo>
                  <a:cubicBezTo>
                    <a:pt x="14938" y="58286"/>
                    <a:pt x="14955" y="58286"/>
                    <a:pt x="14972" y="58286"/>
                  </a:cubicBezTo>
                  <a:cubicBezTo>
                    <a:pt x="15625" y="58286"/>
                    <a:pt x="16358" y="58225"/>
                    <a:pt x="17077" y="58225"/>
                  </a:cubicBezTo>
                  <a:cubicBezTo>
                    <a:pt x="17682" y="58225"/>
                    <a:pt x="18277" y="58268"/>
                    <a:pt x="18805" y="58426"/>
                  </a:cubicBezTo>
                  <a:cubicBezTo>
                    <a:pt x="19803" y="58725"/>
                    <a:pt x="19843" y="59585"/>
                    <a:pt x="19920" y="60429"/>
                  </a:cubicBezTo>
                  <a:cubicBezTo>
                    <a:pt x="20054" y="61905"/>
                    <a:pt x="20164" y="63382"/>
                    <a:pt x="20245" y="64862"/>
                  </a:cubicBezTo>
                  <a:cubicBezTo>
                    <a:pt x="20408" y="67767"/>
                    <a:pt x="20467" y="70677"/>
                    <a:pt x="20435" y="73584"/>
                  </a:cubicBezTo>
                  <a:cubicBezTo>
                    <a:pt x="20435" y="73620"/>
                    <a:pt x="20424" y="73647"/>
                    <a:pt x="20405" y="73671"/>
                  </a:cubicBezTo>
                  <a:lnTo>
                    <a:pt x="20558" y="73685"/>
                  </a:lnTo>
                  <a:cubicBezTo>
                    <a:pt x="20568" y="73678"/>
                    <a:pt x="20582" y="73677"/>
                    <a:pt x="20596" y="73677"/>
                  </a:cubicBezTo>
                  <a:cubicBezTo>
                    <a:pt x="22661" y="73729"/>
                    <a:pt x="24716" y="73849"/>
                    <a:pt x="26783" y="73849"/>
                  </a:cubicBezTo>
                  <a:cubicBezTo>
                    <a:pt x="26965" y="73849"/>
                    <a:pt x="27147" y="73848"/>
                    <a:pt x="27329" y="73846"/>
                  </a:cubicBezTo>
                  <a:cubicBezTo>
                    <a:pt x="29468" y="73822"/>
                    <a:pt x="31605" y="73729"/>
                    <a:pt x="33742" y="73634"/>
                  </a:cubicBezTo>
                  <a:cubicBezTo>
                    <a:pt x="36684" y="73500"/>
                    <a:pt x="39646" y="73333"/>
                    <a:pt x="42602" y="73333"/>
                  </a:cubicBezTo>
                  <a:cubicBezTo>
                    <a:pt x="43926" y="73333"/>
                    <a:pt x="45248" y="73367"/>
                    <a:pt x="46567" y="73452"/>
                  </a:cubicBezTo>
                  <a:cubicBezTo>
                    <a:pt x="46356" y="72261"/>
                    <a:pt x="46072" y="68531"/>
                    <a:pt x="46071" y="68193"/>
                  </a:cubicBezTo>
                  <a:cubicBezTo>
                    <a:pt x="46061" y="66237"/>
                    <a:pt x="46205" y="64286"/>
                    <a:pt x="46326" y="62334"/>
                  </a:cubicBezTo>
                  <a:cubicBezTo>
                    <a:pt x="46583" y="58211"/>
                    <a:pt x="46791" y="54080"/>
                    <a:pt x="47147" y="49961"/>
                  </a:cubicBezTo>
                  <a:cubicBezTo>
                    <a:pt x="47148" y="49944"/>
                    <a:pt x="47153" y="49930"/>
                    <a:pt x="47162" y="49916"/>
                  </a:cubicBezTo>
                  <a:cubicBezTo>
                    <a:pt x="47125" y="49827"/>
                    <a:pt x="47194" y="49717"/>
                    <a:pt x="47290" y="49717"/>
                  </a:cubicBezTo>
                  <a:cubicBezTo>
                    <a:pt x="47314" y="49717"/>
                    <a:pt x="47341" y="49724"/>
                    <a:pt x="47368" y="49742"/>
                  </a:cubicBezTo>
                  <a:cubicBezTo>
                    <a:pt x="48658" y="50568"/>
                    <a:pt x="50078" y="51116"/>
                    <a:pt x="51610" y="51385"/>
                  </a:cubicBezTo>
                  <a:cubicBezTo>
                    <a:pt x="50106" y="48790"/>
                    <a:pt x="50020" y="45679"/>
                    <a:pt x="51383" y="43006"/>
                  </a:cubicBezTo>
                  <a:cubicBezTo>
                    <a:pt x="51406" y="42960"/>
                    <a:pt x="51458" y="42938"/>
                    <a:pt x="51510" y="42938"/>
                  </a:cubicBezTo>
                  <a:cubicBezTo>
                    <a:pt x="51564" y="42938"/>
                    <a:pt x="51618" y="42962"/>
                    <a:pt x="51643" y="43006"/>
                  </a:cubicBezTo>
                  <a:cubicBezTo>
                    <a:pt x="51828" y="43327"/>
                    <a:pt x="52046" y="43605"/>
                    <a:pt x="52312" y="43862"/>
                  </a:cubicBezTo>
                  <a:cubicBezTo>
                    <a:pt x="54009" y="39664"/>
                    <a:pt x="54953" y="35254"/>
                    <a:pt x="55096" y="30768"/>
                  </a:cubicBezTo>
                  <a:cubicBezTo>
                    <a:pt x="55099" y="30685"/>
                    <a:pt x="55186" y="30625"/>
                    <a:pt x="55267" y="30625"/>
                  </a:cubicBezTo>
                  <a:cubicBezTo>
                    <a:pt x="55315" y="30625"/>
                    <a:pt x="55360" y="30646"/>
                    <a:pt x="55386" y="30695"/>
                  </a:cubicBezTo>
                  <a:cubicBezTo>
                    <a:pt x="55647" y="31208"/>
                    <a:pt x="55908" y="31719"/>
                    <a:pt x="56171" y="32231"/>
                  </a:cubicBezTo>
                  <a:cubicBezTo>
                    <a:pt x="57617" y="26934"/>
                    <a:pt x="56782" y="21424"/>
                    <a:pt x="55209" y="16231"/>
                  </a:cubicBezTo>
                  <a:cubicBezTo>
                    <a:pt x="55176" y="16137"/>
                    <a:pt x="55258" y="16063"/>
                    <a:pt x="55354" y="16055"/>
                  </a:cubicBezTo>
                  <a:cubicBezTo>
                    <a:pt x="56351" y="15960"/>
                    <a:pt x="57346" y="15864"/>
                    <a:pt x="58343" y="15768"/>
                  </a:cubicBezTo>
                  <a:cubicBezTo>
                    <a:pt x="57061" y="14549"/>
                    <a:pt x="55565" y="13593"/>
                    <a:pt x="53874" y="12914"/>
                  </a:cubicBezTo>
                  <a:cubicBezTo>
                    <a:pt x="53815" y="12892"/>
                    <a:pt x="53786" y="12809"/>
                    <a:pt x="53805" y="12757"/>
                  </a:cubicBezTo>
                  <a:cubicBezTo>
                    <a:pt x="54350" y="11070"/>
                    <a:pt x="53906" y="9278"/>
                    <a:pt x="52645" y="7988"/>
                  </a:cubicBezTo>
                  <a:cubicBezTo>
                    <a:pt x="52502" y="9106"/>
                    <a:pt x="52005" y="10105"/>
                    <a:pt x="51191" y="10955"/>
                  </a:cubicBezTo>
                  <a:cubicBezTo>
                    <a:pt x="51169" y="10978"/>
                    <a:pt x="51145" y="10987"/>
                    <a:pt x="51121" y="10987"/>
                  </a:cubicBezTo>
                  <a:cubicBezTo>
                    <a:pt x="51085" y="10987"/>
                    <a:pt x="51051" y="10966"/>
                    <a:pt x="51030" y="10937"/>
                  </a:cubicBezTo>
                  <a:cubicBezTo>
                    <a:pt x="50987" y="10924"/>
                    <a:pt x="50946" y="10896"/>
                    <a:pt x="50927" y="10844"/>
                  </a:cubicBezTo>
                  <a:cubicBezTo>
                    <a:pt x="48489" y="3664"/>
                    <a:pt x="40621" y="30"/>
                    <a:pt x="3293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6"/>
            <p:cNvSpPr/>
            <p:nvPr/>
          </p:nvSpPr>
          <p:spPr>
            <a:xfrm>
              <a:off x="5605367" y="1041725"/>
              <a:ext cx="3299833" cy="4177862"/>
            </a:xfrm>
            <a:custGeom>
              <a:avLst/>
              <a:gdLst/>
              <a:ahLst/>
              <a:cxnLst/>
              <a:rect l="l" t="t" r="r" b="b"/>
              <a:pathLst>
                <a:path w="58557" h="74138" extrusionOk="0">
                  <a:moveTo>
                    <a:pt x="51040" y="11000"/>
                  </a:moveTo>
                  <a:cubicBezTo>
                    <a:pt x="51040" y="11001"/>
                    <a:pt x="51041" y="11001"/>
                    <a:pt x="51041" y="11001"/>
                  </a:cubicBezTo>
                  <a:lnTo>
                    <a:pt x="51040" y="11000"/>
                  </a:lnTo>
                  <a:close/>
                  <a:moveTo>
                    <a:pt x="5033" y="40468"/>
                  </a:moveTo>
                  <a:lnTo>
                    <a:pt x="5034" y="40472"/>
                  </a:lnTo>
                  <a:cubicBezTo>
                    <a:pt x="5033" y="40470"/>
                    <a:pt x="5033" y="40469"/>
                    <a:pt x="5033" y="40468"/>
                  </a:cubicBezTo>
                  <a:close/>
                  <a:moveTo>
                    <a:pt x="47170" y="50142"/>
                  </a:moveTo>
                  <a:cubicBezTo>
                    <a:pt x="47170" y="50142"/>
                    <a:pt x="47170" y="50143"/>
                    <a:pt x="47169" y="50143"/>
                  </a:cubicBezTo>
                  <a:lnTo>
                    <a:pt x="47170" y="50142"/>
                  </a:lnTo>
                  <a:close/>
                  <a:moveTo>
                    <a:pt x="33156" y="288"/>
                  </a:moveTo>
                  <a:cubicBezTo>
                    <a:pt x="40161" y="415"/>
                    <a:pt x="48212" y="3759"/>
                    <a:pt x="50682" y="11031"/>
                  </a:cubicBezTo>
                  <a:cubicBezTo>
                    <a:pt x="50707" y="11108"/>
                    <a:pt x="50763" y="11167"/>
                    <a:pt x="50836" y="11200"/>
                  </a:cubicBezTo>
                  <a:cubicBezTo>
                    <a:pt x="50879" y="11241"/>
                    <a:pt x="50933" y="11267"/>
                    <a:pt x="50989" y="11272"/>
                  </a:cubicBezTo>
                  <a:cubicBezTo>
                    <a:pt x="50997" y="11273"/>
                    <a:pt x="51005" y="11273"/>
                    <a:pt x="51012" y="11273"/>
                  </a:cubicBezTo>
                  <a:cubicBezTo>
                    <a:pt x="51077" y="11273"/>
                    <a:pt x="51137" y="11246"/>
                    <a:pt x="51183" y="11197"/>
                  </a:cubicBezTo>
                  <a:cubicBezTo>
                    <a:pt x="51954" y="10389"/>
                    <a:pt x="52439" y="9464"/>
                    <a:pt x="52628" y="8444"/>
                  </a:cubicBezTo>
                  <a:cubicBezTo>
                    <a:pt x="53708" y="9683"/>
                    <a:pt x="54057" y="11313"/>
                    <a:pt x="53558" y="12857"/>
                  </a:cubicBezTo>
                  <a:cubicBezTo>
                    <a:pt x="53520" y="12974"/>
                    <a:pt x="53575" y="13139"/>
                    <a:pt x="53709" y="13191"/>
                  </a:cubicBezTo>
                  <a:cubicBezTo>
                    <a:pt x="55278" y="13819"/>
                    <a:pt x="56687" y="14697"/>
                    <a:pt x="57904" y="15802"/>
                  </a:cubicBezTo>
                  <a:lnTo>
                    <a:pt x="55229" y="16057"/>
                  </a:lnTo>
                  <a:cubicBezTo>
                    <a:pt x="55132" y="16066"/>
                    <a:pt x="55042" y="16117"/>
                    <a:pt x="54993" y="16191"/>
                  </a:cubicBezTo>
                  <a:cubicBezTo>
                    <a:pt x="54947" y="16260"/>
                    <a:pt x="54934" y="16340"/>
                    <a:pt x="54959" y="16420"/>
                  </a:cubicBezTo>
                  <a:cubicBezTo>
                    <a:pt x="56815" y="22545"/>
                    <a:pt x="57153" y="27505"/>
                    <a:pt x="56014" y="31985"/>
                  </a:cubicBezTo>
                  <a:cubicBezTo>
                    <a:pt x="55808" y="31583"/>
                    <a:pt x="55605" y="31182"/>
                    <a:pt x="55399" y="30780"/>
                  </a:cubicBezTo>
                  <a:cubicBezTo>
                    <a:pt x="55350" y="30684"/>
                    <a:pt x="55258" y="30630"/>
                    <a:pt x="55155" y="30630"/>
                  </a:cubicBezTo>
                  <a:cubicBezTo>
                    <a:pt x="55132" y="30630"/>
                    <a:pt x="55109" y="30632"/>
                    <a:pt x="55085" y="30638"/>
                  </a:cubicBezTo>
                  <a:cubicBezTo>
                    <a:pt x="54947" y="30669"/>
                    <a:pt x="54846" y="30781"/>
                    <a:pt x="54841" y="30911"/>
                  </a:cubicBezTo>
                  <a:cubicBezTo>
                    <a:pt x="54702" y="35297"/>
                    <a:pt x="53796" y="39616"/>
                    <a:pt x="52149" y="43755"/>
                  </a:cubicBezTo>
                  <a:cubicBezTo>
                    <a:pt x="51958" y="43548"/>
                    <a:pt x="51795" y="43327"/>
                    <a:pt x="51656" y="43084"/>
                  </a:cubicBezTo>
                  <a:cubicBezTo>
                    <a:pt x="51606" y="42996"/>
                    <a:pt x="51516" y="42943"/>
                    <a:pt x="51398" y="42943"/>
                  </a:cubicBezTo>
                  <a:cubicBezTo>
                    <a:pt x="51395" y="42943"/>
                    <a:pt x="51392" y="42943"/>
                    <a:pt x="51388" y="42943"/>
                  </a:cubicBezTo>
                  <a:cubicBezTo>
                    <a:pt x="51280" y="42947"/>
                    <a:pt x="51189" y="43001"/>
                    <a:pt x="51146" y="43089"/>
                  </a:cubicBezTo>
                  <a:cubicBezTo>
                    <a:pt x="49814" y="45701"/>
                    <a:pt x="49850" y="48760"/>
                    <a:pt x="51229" y="51336"/>
                  </a:cubicBezTo>
                  <a:cubicBezTo>
                    <a:pt x="49825" y="51053"/>
                    <a:pt x="48516" y="50526"/>
                    <a:pt x="47335" y="49768"/>
                  </a:cubicBezTo>
                  <a:cubicBezTo>
                    <a:pt x="47287" y="49737"/>
                    <a:pt x="47233" y="49722"/>
                    <a:pt x="47180" y="49722"/>
                  </a:cubicBezTo>
                  <a:cubicBezTo>
                    <a:pt x="47118" y="49722"/>
                    <a:pt x="47058" y="49743"/>
                    <a:pt x="47007" y="49786"/>
                  </a:cubicBezTo>
                  <a:cubicBezTo>
                    <a:pt x="46927" y="49851"/>
                    <a:pt x="46890" y="49953"/>
                    <a:pt x="46904" y="50051"/>
                  </a:cubicBezTo>
                  <a:cubicBezTo>
                    <a:pt x="46900" y="50066"/>
                    <a:pt x="46898" y="50080"/>
                    <a:pt x="46896" y="50094"/>
                  </a:cubicBezTo>
                  <a:cubicBezTo>
                    <a:pt x="46632" y="53166"/>
                    <a:pt x="46447" y="56297"/>
                    <a:pt x="46267" y="59322"/>
                  </a:cubicBezTo>
                  <a:cubicBezTo>
                    <a:pt x="46204" y="60373"/>
                    <a:pt x="46142" y="61422"/>
                    <a:pt x="46076" y="62471"/>
                  </a:cubicBezTo>
                  <a:lnTo>
                    <a:pt x="46029" y="63213"/>
                  </a:lnTo>
                  <a:cubicBezTo>
                    <a:pt x="45921" y="64891"/>
                    <a:pt x="45810" y="66627"/>
                    <a:pt x="45819" y="68339"/>
                  </a:cubicBezTo>
                  <a:cubicBezTo>
                    <a:pt x="45821" y="68678"/>
                    <a:pt x="46079" y="72084"/>
                    <a:pt x="46288" y="73445"/>
                  </a:cubicBezTo>
                  <a:cubicBezTo>
                    <a:pt x="45027" y="73369"/>
                    <a:pt x="43759" y="73338"/>
                    <a:pt x="42489" y="73338"/>
                  </a:cubicBezTo>
                  <a:cubicBezTo>
                    <a:pt x="40006" y="73338"/>
                    <a:pt x="37520" y="73455"/>
                    <a:pt x="35088" y="73570"/>
                  </a:cubicBezTo>
                  <a:cubicBezTo>
                    <a:pt x="34600" y="73593"/>
                    <a:pt x="34112" y="73616"/>
                    <a:pt x="33624" y="73638"/>
                  </a:cubicBezTo>
                  <a:cubicBezTo>
                    <a:pt x="31449" y="73737"/>
                    <a:pt x="29323" y="73827"/>
                    <a:pt x="27216" y="73852"/>
                  </a:cubicBezTo>
                  <a:cubicBezTo>
                    <a:pt x="27044" y="73853"/>
                    <a:pt x="26871" y="73854"/>
                    <a:pt x="26699" y="73854"/>
                  </a:cubicBezTo>
                  <a:cubicBezTo>
                    <a:pt x="25373" y="73854"/>
                    <a:pt x="24035" y="73805"/>
                    <a:pt x="22738" y="73756"/>
                  </a:cubicBezTo>
                  <a:cubicBezTo>
                    <a:pt x="22001" y="73729"/>
                    <a:pt x="21240" y="73701"/>
                    <a:pt x="20486" y="73682"/>
                  </a:cubicBezTo>
                  <a:cubicBezTo>
                    <a:pt x="20479" y="73682"/>
                    <a:pt x="20473" y="73682"/>
                    <a:pt x="20465" y="73684"/>
                  </a:cubicBezTo>
                  <a:cubicBezTo>
                    <a:pt x="20497" y="70744"/>
                    <a:pt x="20434" y="67822"/>
                    <a:pt x="20275" y="65003"/>
                  </a:cubicBezTo>
                  <a:cubicBezTo>
                    <a:pt x="20194" y="63562"/>
                    <a:pt x="20084" y="62070"/>
                    <a:pt x="19948" y="60565"/>
                  </a:cubicBezTo>
                  <a:lnTo>
                    <a:pt x="19940" y="60473"/>
                  </a:lnTo>
                  <a:cubicBezTo>
                    <a:pt x="19868" y="59667"/>
                    <a:pt x="19787" y="58755"/>
                    <a:pt x="18734" y="58440"/>
                  </a:cubicBezTo>
                  <a:cubicBezTo>
                    <a:pt x="18189" y="58276"/>
                    <a:pt x="17587" y="58231"/>
                    <a:pt x="16970" y="58231"/>
                  </a:cubicBezTo>
                  <a:cubicBezTo>
                    <a:pt x="16601" y="58231"/>
                    <a:pt x="16228" y="58247"/>
                    <a:pt x="15859" y="58263"/>
                  </a:cubicBezTo>
                  <a:cubicBezTo>
                    <a:pt x="15502" y="58278"/>
                    <a:pt x="15163" y="58292"/>
                    <a:pt x="14843" y="58292"/>
                  </a:cubicBezTo>
                  <a:cubicBezTo>
                    <a:pt x="14832" y="58292"/>
                    <a:pt x="14821" y="58292"/>
                    <a:pt x="14810" y="58292"/>
                  </a:cubicBezTo>
                  <a:cubicBezTo>
                    <a:pt x="14324" y="58289"/>
                    <a:pt x="13836" y="58289"/>
                    <a:pt x="13349" y="58289"/>
                  </a:cubicBezTo>
                  <a:cubicBezTo>
                    <a:pt x="13220" y="58289"/>
                    <a:pt x="13090" y="58289"/>
                    <a:pt x="12959" y="58289"/>
                  </a:cubicBezTo>
                  <a:cubicBezTo>
                    <a:pt x="12012" y="58289"/>
                    <a:pt x="11043" y="58287"/>
                    <a:pt x="10089" y="58261"/>
                  </a:cubicBezTo>
                  <a:cubicBezTo>
                    <a:pt x="8584" y="58220"/>
                    <a:pt x="6886" y="58036"/>
                    <a:pt x="5717" y="56991"/>
                  </a:cubicBezTo>
                  <a:cubicBezTo>
                    <a:pt x="4630" y="56019"/>
                    <a:pt x="4673" y="54859"/>
                    <a:pt x="5071" y="53416"/>
                  </a:cubicBezTo>
                  <a:cubicBezTo>
                    <a:pt x="5323" y="52497"/>
                    <a:pt x="5637" y="51352"/>
                    <a:pt x="4928" y="50352"/>
                  </a:cubicBezTo>
                  <a:cubicBezTo>
                    <a:pt x="4808" y="50185"/>
                    <a:pt x="4679" y="50034"/>
                    <a:pt x="4552" y="49886"/>
                  </a:cubicBezTo>
                  <a:cubicBezTo>
                    <a:pt x="4205" y="49478"/>
                    <a:pt x="3902" y="49126"/>
                    <a:pt x="3933" y="48575"/>
                  </a:cubicBezTo>
                  <a:cubicBezTo>
                    <a:pt x="3971" y="47859"/>
                    <a:pt x="4527" y="47211"/>
                    <a:pt x="5283" y="47000"/>
                  </a:cubicBezTo>
                  <a:cubicBezTo>
                    <a:pt x="5377" y="46974"/>
                    <a:pt x="5444" y="46903"/>
                    <a:pt x="5460" y="46812"/>
                  </a:cubicBezTo>
                  <a:cubicBezTo>
                    <a:pt x="5468" y="46769"/>
                    <a:pt x="5465" y="46726"/>
                    <a:pt x="5450" y="46686"/>
                  </a:cubicBezTo>
                  <a:cubicBezTo>
                    <a:pt x="5476" y="46632"/>
                    <a:pt x="5483" y="46570"/>
                    <a:pt x="5471" y="46510"/>
                  </a:cubicBezTo>
                  <a:cubicBezTo>
                    <a:pt x="5449" y="46410"/>
                    <a:pt x="5373" y="46334"/>
                    <a:pt x="5265" y="46307"/>
                  </a:cubicBezTo>
                  <a:cubicBezTo>
                    <a:pt x="4467" y="46116"/>
                    <a:pt x="3750" y="45884"/>
                    <a:pt x="3754" y="45143"/>
                  </a:cubicBezTo>
                  <a:cubicBezTo>
                    <a:pt x="3757" y="44729"/>
                    <a:pt x="4040" y="44340"/>
                    <a:pt x="4314" y="43963"/>
                  </a:cubicBezTo>
                  <a:cubicBezTo>
                    <a:pt x="4444" y="43783"/>
                    <a:pt x="4580" y="43597"/>
                    <a:pt x="4684" y="43408"/>
                  </a:cubicBezTo>
                  <a:cubicBezTo>
                    <a:pt x="5164" y="42531"/>
                    <a:pt x="5387" y="41524"/>
                    <a:pt x="5328" y="40504"/>
                  </a:cubicBezTo>
                  <a:cubicBezTo>
                    <a:pt x="5328" y="40469"/>
                    <a:pt x="5322" y="40438"/>
                    <a:pt x="5306" y="40405"/>
                  </a:cubicBezTo>
                  <a:cubicBezTo>
                    <a:pt x="5279" y="40297"/>
                    <a:pt x="5184" y="40224"/>
                    <a:pt x="5063" y="40224"/>
                  </a:cubicBezTo>
                  <a:cubicBezTo>
                    <a:pt x="4888" y="40226"/>
                    <a:pt x="4707" y="40228"/>
                    <a:pt x="4520" y="40228"/>
                  </a:cubicBezTo>
                  <a:cubicBezTo>
                    <a:pt x="3554" y="40228"/>
                    <a:pt x="2465" y="40168"/>
                    <a:pt x="1578" y="39724"/>
                  </a:cubicBezTo>
                  <a:cubicBezTo>
                    <a:pt x="994" y="39431"/>
                    <a:pt x="626" y="39013"/>
                    <a:pt x="479" y="38481"/>
                  </a:cubicBezTo>
                  <a:cubicBezTo>
                    <a:pt x="295" y="37811"/>
                    <a:pt x="485" y="36963"/>
                    <a:pt x="1001" y="36156"/>
                  </a:cubicBezTo>
                  <a:cubicBezTo>
                    <a:pt x="1415" y="35508"/>
                    <a:pt x="1929" y="34897"/>
                    <a:pt x="2427" y="34308"/>
                  </a:cubicBezTo>
                  <a:cubicBezTo>
                    <a:pt x="2797" y="33868"/>
                    <a:pt x="3179" y="33415"/>
                    <a:pt x="3522" y="32946"/>
                  </a:cubicBezTo>
                  <a:cubicBezTo>
                    <a:pt x="4328" y="31836"/>
                    <a:pt x="4932" y="30787"/>
                    <a:pt x="5369" y="29738"/>
                  </a:cubicBezTo>
                  <a:cubicBezTo>
                    <a:pt x="6342" y="27393"/>
                    <a:pt x="6531" y="24857"/>
                    <a:pt x="6714" y="22402"/>
                  </a:cubicBezTo>
                  <a:lnTo>
                    <a:pt x="6756" y="21829"/>
                  </a:lnTo>
                  <a:cubicBezTo>
                    <a:pt x="6864" y="20405"/>
                    <a:pt x="6987" y="19013"/>
                    <a:pt x="7271" y="17643"/>
                  </a:cubicBezTo>
                  <a:cubicBezTo>
                    <a:pt x="7415" y="16951"/>
                    <a:pt x="7586" y="16330"/>
                    <a:pt x="7794" y="15745"/>
                  </a:cubicBezTo>
                  <a:cubicBezTo>
                    <a:pt x="7826" y="15653"/>
                    <a:pt x="7868" y="15552"/>
                    <a:pt x="7914" y="15447"/>
                  </a:cubicBezTo>
                  <a:cubicBezTo>
                    <a:pt x="8085" y="15051"/>
                    <a:pt x="8278" y="14604"/>
                    <a:pt x="8095" y="14183"/>
                  </a:cubicBezTo>
                  <a:cubicBezTo>
                    <a:pt x="7943" y="13834"/>
                    <a:pt x="7565" y="13576"/>
                    <a:pt x="7230" y="13349"/>
                  </a:cubicBezTo>
                  <a:cubicBezTo>
                    <a:pt x="7084" y="13249"/>
                    <a:pt x="6948" y="13156"/>
                    <a:pt x="6839" y="13063"/>
                  </a:cubicBezTo>
                  <a:cubicBezTo>
                    <a:pt x="6265" y="12574"/>
                    <a:pt x="5753" y="12018"/>
                    <a:pt x="5313" y="11412"/>
                  </a:cubicBezTo>
                  <a:cubicBezTo>
                    <a:pt x="4504" y="10291"/>
                    <a:pt x="3971" y="9037"/>
                    <a:pt x="3732" y="7684"/>
                  </a:cubicBezTo>
                  <a:lnTo>
                    <a:pt x="3732" y="7684"/>
                  </a:lnTo>
                  <a:cubicBezTo>
                    <a:pt x="5236" y="8153"/>
                    <a:pt x="6803" y="8405"/>
                    <a:pt x="8388" y="8433"/>
                  </a:cubicBezTo>
                  <a:cubicBezTo>
                    <a:pt x="8540" y="8433"/>
                    <a:pt x="8651" y="8347"/>
                    <a:pt x="8676" y="8213"/>
                  </a:cubicBezTo>
                  <a:cubicBezTo>
                    <a:pt x="8704" y="8070"/>
                    <a:pt x="8623" y="7927"/>
                    <a:pt x="8484" y="7874"/>
                  </a:cubicBezTo>
                  <a:cubicBezTo>
                    <a:pt x="6154" y="6965"/>
                    <a:pt x="4570" y="4882"/>
                    <a:pt x="4402" y="2533"/>
                  </a:cubicBezTo>
                  <a:lnTo>
                    <a:pt x="4402" y="2533"/>
                  </a:lnTo>
                  <a:cubicBezTo>
                    <a:pt x="6164" y="3100"/>
                    <a:pt x="7946" y="3317"/>
                    <a:pt x="9730" y="3317"/>
                  </a:cubicBezTo>
                  <a:cubicBezTo>
                    <a:pt x="12722" y="3317"/>
                    <a:pt x="15724" y="2707"/>
                    <a:pt x="18664" y="2110"/>
                  </a:cubicBezTo>
                  <a:cubicBezTo>
                    <a:pt x="21580" y="1518"/>
                    <a:pt x="24555" y="913"/>
                    <a:pt x="27510" y="913"/>
                  </a:cubicBezTo>
                  <a:cubicBezTo>
                    <a:pt x="29537" y="913"/>
                    <a:pt x="31555" y="1198"/>
                    <a:pt x="33538" y="1967"/>
                  </a:cubicBezTo>
                  <a:cubicBezTo>
                    <a:pt x="33570" y="1979"/>
                    <a:pt x="33602" y="1985"/>
                    <a:pt x="33635" y="1985"/>
                  </a:cubicBezTo>
                  <a:cubicBezTo>
                    <a:pt x="33708" y="1985"/>
                    <a:pt x="33782" y="1955"/>
                    <a:pt x="33838" y="1899"/>
                  </a:cubicBezTo>
                  <a:cubicBezTo>
                    <a:pt x="33919" y="1819"/>
                    <a:pt x="33948" y="1706"/>
                    <a:pt x="33913" y="1610"/>
                  </a:cubicBezTo>
                  <a:cubicBezTo>
                    <a:pt x="33739" y="1111"/>
                    <a:pt x="33490" y="676"/>
                    <a:pt x="33156" y="288"/>
                  </a:cubicBezTo>
                  <a:close/>
                  <a:moveTo>
                    <a:pt x="32485" y="0"/>
                  </a:moveTo>
                  <a:lnTo>
                    <a:pt x="32730" y="243"/>
                  </a:lnTo>
                  <a:cubicBezTo>
                    <a:pt x="33150" y="661"/>
                    <a:pt x="33453" y="1138"/>
                    <a:pt x="33649" y="1688"/>
                  </a:cubicBezTo>
                  <a:cubicBezTo>
                    <a:pt x="33648" y="1693"/>
                    <a:pt x="33640" y="1699"/>
                    <a:pt x="33644" y="1702"/>
                  </a:cubicBezTo>
                  <a:cubicBezTo>
                    <a:pt x="31622" y="917"/>
                    <a:pt x="29570" y="627"/>
                    <a:pt x="27512" y="627"/>
                  </a:cubicBezTo>
                  <a:cubicBezTo>
                    <a:pt x="24534" y="627"/>
                    <a:pt x="21543" y="1235"/>
                    <a:pt x="18612" y="1831"/>
                  </a:cubicBezTo>
                  <a:cubicBezTo>
                    <a:pt x="15686" y="2425"/>
                    <a:pt x="12699" y="3031"/>
                    <a:pt x="9731" y="3031"/>
                  </a:cubicBezTo>
                  <a:cubicBezTo>
                    <a:pt x="7907" y="3031"/>
                    <a:pt x="6090" y="2802"/>
                    <a:pt x="4298" y="2200"/>
                  </a:cubicBezTo>
                  <a:lnTo>
                    <a:pt x="4104" y="2134"/>
                  </a:lnTo>
                  <a:lnTo>
                    <a:pt x="4112" y="2339"/>
                  </a:lnTo>
                  <a:cubicBezTo>
                    <a:pt x="4204" y="4884"/>
                    <a:pt x="5881" y="7160"/>
                    <a:pt x="8385" y="8137"/>
                  </a:cubicBezTo>
                  <a:cubicBezTo>
                    <a:pt x="8398" y="8143"/>
                    <a:pt x="8401" y="8153"/>
                    <a:pt x="8400" y="8153"/>
                  </a:cubicBezTo>
                  <a:cubicBezTo>
                    <a:pt x="8399" y="8153"/>
                    <a:pt x="8398" y="8152"/>
                    <a:pt x="8397" y="8150"/>
                  </a:cubicBezTo>
                  <a:cubicBezTo>
                    <a:pt x="6760" y="8120"/>
                    <a:pt x="5147" y="7848"/>
                    <a:pt x="3602" y="7343"/>
                  </a:cubicBezTo>
                  <a:lnTo>
                    <a:pt x="3383" y="7271"/>
                  </a:lnTo>
                  <a:lnTo>
                    <a:pt x="3418" y="7499"/>
                  </a:lnTo>
                  <a:cubicBezTo>
                    <a:pt x="3644" y="8985"/>
                    <a:pt x="4206" y="10357"/>
                    <a:pt x="5088" y="11576"/>
                  </a:cubicBezTo>
                  <a:cubicBezTo>
                    <a:pt x="5539" y="12200"/>
                    <a:pt x="6067" y="12774"/>
                    <a:pt x="6658" y="13278"/>
                  </a:cubicBezTo>
                  <a:cubicBezTo>
                    <a:pt x="6778" y="13382"/>
                    <a:pt x="6922" y="13480"/>
                    <a:pt x="7074" y="13583"/>
                  </a:cubicBezTo>
                  <a:cubicBezTo>
                    <a:pt x="7390" y="13799"/>
                    <a:pt x="7718" y="14021"/>
                    <a:pt x="7837" y="14296"/>
                  </a:cubicBezTo>
                  <a:cubicBezTo>
                    <a:pt x="7971" y="14604"/>
                    <a:pt x="7804" y="14992"/>
                    <a:pt x="7656" y="15335"/>
                  </a:cubicBezTo>
                  <a:cubicBezTo>
                    <a:pt x="7609" y="15446"/>
                    <a:pt x="7564" y="15550"/>
                    <a:pt x="7528" y="15652"/>
                  </a:cubicBezTo>
                  <a:cubicBezTo>
                    <a:pt x="7317" y="16249"/>
                    <a:pt x="7143" y="16882"/>
                    <a:pt x="6996" y="17584"/>
                  </a:cubicBezTo>
                  <a:cubicBezTo>
                    <a:pt x="6708" y="18972"/>
                    <a:pt x="6585" y="20373"/>
                    <a:pt x="6474" y="21808"/>
                  </a:cubicBezTo>
                  <a:lnTo>
                    <a:pt x="6431" y="22381"/>
                  </a:lnTo>
                  <a:cubicBezTo>
                    <a:pt x="6251" y="24813"/>
                    <a:pt x="6063" y="27326"/>
                    <a:pt x="5109" y="29629"/>
                  </a:cubicBezTo>
                  <a:cubicBezTo>
                    <a:pt x="4680" y="30657"/>
                    <a:pt x="4087" y="31687"/>
                    <a:pt x="3294" y="32778"/>
                  </a:cubicBezTo>
                  <a:cubicBezTo>
                    <a:pt x="2957" y="33239"/>
                    <a:pt x="2579" y="33688"/>
                    <a:pt x="2211" y="34124"/>
                  </a:cubicBezTo>
                  <a:cubicBezTo>
                    <a:pt x="1708" y="34721"/>
                    <a:pt x="1187" y="35338"/>
                    <a:pt x="764" y="36002"/>
                  </a:cubicBezTo>
                  <a:cubicBezTo>
                    <a:pt x="204" y="36876"/>
                    <a:pt x="1" y="37807"/>
                    <a:pt x="206" y="38556"/>
                  </a:cubicBezTo>
                  <a:cubicBezTo>
                    <a:pt x="375" y="39167"/>
                    <a:pt x="795" y="39645"/>
                    <a:pt x="1453" y="39975"/>
                  </a:cubicBezTo>
                  <a:cubicBezTo>
                    <a:pt x="2396" y="40447"/>
                    <a:pt x="3571" y="40508"/>
                    <a:pt x="4548" y="40508"/>
                  </a:cubicBezTo>
                  <a:cubicBezTo>
                    <a:pt x="4719" y="40508"/>
                    <a:pt x="4883" y="40506"/>
                    <a:pt x="5040" y="40504"/>
                  </a:cubicBezTo>
                  <a:lnTo>
                    <a:pt x="5047" y="40516"/>
                  </a:lnTo>
                  <a:cubicBezTo>
                    <a:pt x="5104" y="41488"/>
                    <a:pt x="4893" y="42440"/>
                    <a:pt x="4437" y="43268"/>
                  </a:cubicBezTo>
                  <a:cubicBezTo>
                    <a:pt x="4343" y="43442"/>
                    <a:pt x="4219" y="43612"/>
                    <a:pt x="4087" y="43794"/>
                  </a:cubicBezTo>
                  <a:cubicBezTo>
                    <a:pt x="3785" y="44207"/>
                    <a:pt x="3476" y="44633"/>
                    <a:pt x="3474" y="45137"/>
                  </a:cubicBezTo>
                  <a:cubicBezTo>
                    <a:pt x="3466" y="46155"/>
                    <a:pt x="4489" y="46408"/>
                    <a:pt x="5183" y="46576"/>
                  </a:cubicBezTo>
                  <a:lnTo>
                    <a:pt x="5045" y="46685"/>
                  </a:lnTo>
                  <a:lnTo>
                    <a:pt x="5132" y="46748"/>
                  </a:lnTo>
                  <a:cubicBezTo>
                    <a:pt x="4299" y="47012"/>
                    <a:pt x="3697" y="47746"/>
                    <a:pt x="3654" y="48558"/>
                  </a:cubicBezTo>
                  <a:cubicBezTo>
                    <a:pt x="3615" y="49221"/>
                    <a:pt x="3984" y="49651"/>
                    <a:pt x="4339" y="50067"/>
                  </a:cubicBezTo>
                  <a:cubicBezTo>
                    <a:pt x="4462" y="50208"/>
                    <a:pt x="4587" y="50357"/>
                    <a:pt x="4698" y="50513"/>
                  </a:cubicBezTo>
                  <a:cubicBezTo>
                    <a:pt x="5284" y="51339"/>
                    <a:pt x="5099" y="52243"/>
                    <a:pt x="4798" y="53338"/>
                  </a:cubicBezTo>
                  <a:cubicBezTo>
                    <a:pt x="4431" y="54675"/>
                    <a:pt x="4263" y="56068"/>
                    <a:pt x="5528" y="57200"/>
                  </a:cubicBezTo>
                  <a:cubicBezTo>
                    <a:pt x="6767" y="58305"/>
                    <a:pt x="8525" y="58497"/>
                    <a:pt x="10083" y="58542"/>
                  </a:cubicBezTo>
                  <a:cubicBezTo>
                    <a:pt x="11172" y="58569"/>
                    <a:pt x="12279" y="58569"/>
                    <a:pt x="13351" y="58569"/>
                  </a:cubicBezTo>
                  <a:cubicBezTo>
                    <a:pt x="13838" y="58569"/>
                    <a:pt x="14324" y="58569"/>
                    <a:pt x="14810" y="58573"/>
                  </a:cubicBezTo>
                  <a:cubicBezTo>
                    <a:pt x="15147" y="58573"/>
                    <a:pt x="15501" y="58558"/>
                    <a:pt x="15873" y="58543"/>
                  </a:cubicBezTo>
                  <a:cubicBezTo>
                    <a:pt x="16238" y="58527"/>
                    <a:pt x="16608" y="58511"/>
                    <a:pt x="16971" y="58511"/>
                  </a:cubicBezTo>
                  <a:cubicBezTo>
                    <a:pt x="17566" y="58511"/>
                    <a:pt x="18143" y="58553"/>
                    <a:pt x="18655" y="58707"/>
                  </a:cubicBezTo>
                  <a:cubicBezTo>
                    <a:pt x="19524" y="58966"/>
                    <a:pt x="19587" y="59674"/>
                    <a:pt x="19661" y="60494"/>
                  </a:cubicBezTo>
                  <a:lnTo>
                    <a:pt x="19669" y="60586"/>
                  </a:lnTo>
                  <a:cubicBezTo>
                    <a:pt x="19806" y="62088"/>
                    <a:pt x="19915" y="63578"/>
                    <a:pt x="19995" y="65016"/>
                  </a:cubicBezTo>
                  <a:cubicBezTo>
                    <a:pt x="20153" y="67845"/>
                    <a:pt x="20217" y="70777"/>
                    <a:pt x="20183" y="73729"/>
                  </a:cubicBezTo>
                  <a:lnTo>
                    <a:pt x="20028" y="73933"/>
                  </a:lnTo>
                  <a:lnTo>
                    <a:pt x="20481" y="73976"/>
                  </a:lnTo>
                  <a:lnTo>
                    <a:pt x="20501" y="73965"/>
                  </a:lnTo>
                  <a:cubicBezTo>
                    <a:pt x="21244" y="73984"/>
                    <a:pt x="21997" y="74012"/>
                    <a:pt x="22727" y="74040"/>
                  </a:cubicBezTo>
                  <a:cubicBezTo>
                    <a:pt x="24023" y="74087"/>
                    <a:pt x="25358" y="74138"/>
                    <a:pt x="26686" y="74138"/>
                  </a:cubicBezTo>
                  <a:cubicBezTo>
                    <a:pt x="26863" y="74138"/>
                    <a:pt x="27042" y="74138"/>
                    <a:pt x="27215" y="74132"/>
                  </a:cubicBezTo>
                  <a:cubicBezTo>
                    <a:pt x="29326" y="74109"/>
                    <a:pt x="31456" y="74017"/>
                    <a:pt x="33634" y="73918"/>
                  </a:cubicBezTo>
                  <a:cubicBezTo>
                    <a:pt x="34121" y="73897"/>
                    <a:pt x="34610" y="73873"/>
                    <a:pt x="35098" y="73851"/>
                  </a:cubicBezTo>
                  <a:cubicBezTo>
                    <a:pt x="37528" y="73737"/>
                    <a:pt x="40012" y="73620"/>
                    <a:pt x="42491" y="73620"/>
                  </a:cubicBezTo>
                  <a:cubicBezTo>
                    <a:pt x="43813" y="73620"/>
                    <a:pt x="45133" y="73653"/>
                    <a:pt x="46444" y="73737"/>
                  </a:cubicBezTo>
                  <a:lnTo>
                    <a:pt x="46624" y="73749"/>
                  </a:lnTo>
                  <a:lnTo>
                    <a:pt x="46593" y="73572"/>
                  </a:lnTo>
                  <a:cubicBezTo>
                    <a:pt x="46382" y="72376"/>
                    <a:pt x="46101" y="68633"/>
                    <a:pt x="46099" y="68337"/>
                  </a:cubicBezTo>
                  <a:cubicBezTo>
                    <a:pt x="46091" y="66635"/>
                    <a:pt x="46201" y="64904"/>
                    <a:pt x="46308" y="63231"/>
                  </a:cubicBezTo>
                  <a:lnTo>
                    <a:pt x="46355" y="62489"/>
                  </a:lnTo>
                  <a:cubicBezTo>
                    <a:pt x="46421" y="61439"/>
                    <a:pt x="46484" y="60390"/>
                    <a:pt x="46545" y="59340"/>
                  </a:cubicBezTo>
                  <a:cubicBezTo>
                    <a:pt x="46725" y="56317"/>
                    <a:pt x="46911" y="53194"/>
                    <a:pt x="47174" y="50130"/>
                  </a:cubicBezTo>
                  <a:lnTo>
                    <a:pt x="47209" y="50076"/>
                  </a:lnTo>
                  <a:lnTo>
                    <a:pt x="47179" y="50006"/>
                  </a:lnTo>
                  <a:lnTo>
                    <a:pt x="47179" y="50006"/>
                  </a:lnTo>
                  <a:cubicBezTo>
                    <a:pt x="48475" y="50837"/>
                    <a:pt x="49920" y="51396"/>
                    <a:pt x="51473" y="51669"/>
                  </a:cubicBezTo>
                  <a:lnTo>
                    <a:pt x="51772" y="51721"/>
                  </a:lnTo>
                  <a:lnTo>
                    <a:pt x="51620" y="51458"/>
                  </a:lnTo>
                  <a:cubicBezTo>
                    <a:pt x="50144" y="48914"/>
                    <a:pt x="50061" y="45833"/>
                    <a:pt x="51385" y="43226"/>
                  </a:cubicBezTo>
                  <a:cubicBezTo>
                    <a:pt x="51390" y="43223"/>
                    <a:pt x="51406" y="43225"/>
                    <a:pt x="51406" y="43223"/>
                  </a:cubicBezTo>
                  <a:cubicBezTo>
                    <a:pt x="51595" y="43551"/>
                    <a:pt x="51821" y="43841"/>
                    <a:pt x="52099" y="44109"/>
                  </a:cubicBezTo>
                  <a:lnTo>
                    <a:pt x="52249" y="44255"/>
                  </a:lnTo>
                  <a:lnTo>
                    <a:pt x="52328" y="44062"/>
                  </a:lnTo>
                  <a:cubicBezTo>
                    <a:pt x="54038" y="39831"/>
                    <a:pt x="54978" y="35409"/>
                    <a:pt x="55120" y="30927"/>
                  </a:cubicBezTo>
                  <a:cubicBezTo>
                    <a:pt x="55125" y="30920"/>
                    <a:pt x="55144" y="30910"/>
                    <a:pt x="55144" y="30906"/>
                  </a:cubicBezTo>
                  <a:cubicBezTo>
                    <a:pt x="55405" y="31418"/>
                    <a:pt x="55667" y="31929"/>
                    <a:pt x="55930" y="32442"/>
                  </a:cubicBezTo>
                  <a:lnTo>
                    <a:pt x="56097" y="32766"/>
                  </a:lnTo>
                  <a:lnTo>
                    <a:pt x="56193" y="32413"/>
                  </a:lnTo>
                  <a:cubicBezTo>
                    <a:pt x="57457" y="27787"/>
                    <a:pt x="57151" y="22677"/>
                    <a:pt x="55226" y="16348"/>
                  </a:cubicBezTo>
                  <a:cubicBezTo>
                    <a:pt x="55229" y="16346"/>
                    <a:pt x="55240" y="16339"/>
                    <a:pt x="55255" y="16338"/>
                  </a:cubicBezTo>
                  <a:lnTo>
                    <a:pt x="58556" y="16022"/>
                  </a:lnTo>
                  <a:lnTo>
                    <a:pt x="58331" y="15808"/>
                  </a:lnTo>
                  <a:cubicBezTo>
                    <a:pt x="57041" y="14583"/>
                    <a:pt x="55529" y="13616"/>
                    <a:pt x="53833" y="12933"/>
                  </a:cubicBezTo>
                  <a:cubicBezTo>
                    <a:pt x="54390" y="11200"/>
                    <a:pt x="53943" y="9368"/>
                    <a:pt x="52638" y="8032"/>
                  </a:cubicBezTo>
                  <a:lnTo>
                    <a:pt x="52433" y="7823"/>
                  </a:lnTo>
                  <a:lnTo>
                    <a:pt x="52396" y="8114"/>
                  </a:lnTo>
                  <a:cubicBezTo>
                    <a:pt x="52259" y="9174"/>
                    <a:pt x="51795" y="10132"/>
                    <a:pt x="51014" y="10964"/>
                  </a:cubicBezTo>
                  <a:lnTo>
                    <a:pt x="50953" y="10940"/>
                  </a:lnTo>
                  <a:cubicBezTo>
                    <a:pt x="49798" y="7540"/>
                    <a:pt x="47346" y="4711"/>
                    <a:pt x="43860" y="2759"/>
                  </a:cubicBezTo>
                  <a:cubicBezTo>
                    <a:pt x="40710" y="997"/>
                    <a:pt x="36794" y="17"/>
                    <a:pt x="32831" y="1"/>
                  </a:cubicBezTo>
                  <a:lnTo>
                    <a:pt x="3248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6"/>
            <p:cNvSpPr/>
            <p:nvPr/>
          </p:nvSpPr>
          <p:spPr>
            <a:xfrm>
              <a:off x="6337610" y="1365866"/>
              <a:ext cx="1836021" cy="1756451"/>
            </a:xfrm>
            <a:custGeom>
              <a:avLst/>
              <a:gdLst/>
              <a:ahLst/>
              <a:cxnLst/>
              <a:rect l="l" t="t" r="r" b="b"/>
              <a:pathLst>
                <a:path w="32581" h="31169" extrusionOk="0">
                  <a:moveTo>
                    <a:pt x="20108" y="280"/>
                  </a:moveTo>
                  <a:cubicBezTo>
                    <a:pt x="20502" y="280"/>
                    <a:pt x="20641" y="362"/>
                    <a:pt x="20641" y="950"/>
                  </a:cubicBezTo>
                  <a:cubicBezTo>
                    <a:pt x="20640" y="1835"/>
                    <a:pt x="20640" y="2723"/>
                    <a:pt x="20641" y="3608"/>
                  </a:cubicBezTo>
                  <a:cubicBezTo>
                    <a:pt x="20356" y="3375"/>
                    <a:pt x="19989" y="3273"/>
                    <a:pt x="19604" y="3273"/>
                  </a:cubicBezTo>
                  <a:cubicBezTo>
                    <a:pt x="18732" y="3273"/>
                    <a:pt x="17764" y="3799"/>
                    <a:pt x="17438" y="4529"/>
                  </a:cubicBezTo>
                  <a:cubicBezTo>
                    <a:pt x="17191" y="5079"/>
                    <a:pt x="17358" y="5664"/>
                    <a:pt x="17788" y="6065"/>
                  </a:cubicBezTo>
                  <a:cubicBezTo>
                    <a:pt x="18185" y="6433"/>
                    <a:pt x="18680" y="6552"/>
                    <a:pt x="19190" y="6552"/>
                  </a:cubicBezTo>
                  <a:cubicBezTo>
                    <a:pt x="19524" y="6552"/>
                    <a:pt x="19865" y="6501"/>
                    <a:pt x="20188" y="6436"/>
                  </a:cubicBezTo>
                  <a:lnTo>
                    <a:pt x="20188" y="6436"/>
                  </a:lnTo>
                  <a:cubicBezTo>
                    <a:pt x="20172" y="7315"/>
                    <a:pt x="20126" y="8191"/>
                    <a:pt x="20058" y="9066"/>
                  </a:cubicBezTo>
                  <a:cubicBezTo>
                    <a:pt x="19925" y="9031"/>
                    <a:pt x="19773" y="9024"/>
                    <a:pt x="19629" y="9024"/>
                  </a:cubicBezTo>
                  <a:cubicBezTo>
                    <a:pt x="19534" y="9024"/>
                    <a:pt x="19443" y="9027"/>
                    <a:pt x="19362" y="9027"/>
                  </a:cubicBezTo>
                  <a:cubicBezTo>
                    <a:pt x="19339" y="9027"/>
                    <a:pt x="19316" y="9026"/>
                    <a:pt x="19295" y="9026"/>
                  </a:cubicBezTo>
                  <a:cubicBezTo>
                    <a:pt x="19140" y="9019"/>
                    <a:pt x="18986" y="9016"/>
                    <a:pt x="18831" y="9016"/>
                  </a:cubicBezTo>
                  <a:cubicBezTo>
                    <a:pt x="18398" y="9016"/>
                    <a:pt x="17965" y="9041"/>
                    <a:pt x="17533" y="9094"/>
                  </a:cubicBezTo>
                  <a:cubicBezTo>
                    <a:pt x="17474" y="9101"/>
                    <a:pt x="17449" y="9147"/>
                    <a:pt x="17447" y="9197"/>
                  </a:cubicBezTo>
                  <a:cubicBezTo>
                    <a:pt x="17431" y="9193"/>
                    <a:pt x="17416" y="9191"/>
                    <a:pt x="17400" y="9191"/>
                  </a:cubicBezTo>
                  <a:cubicBezTo>
                    <a:pt x="17316" y="9191"/>
                    <a:pt x="17238" y="9251"/>
                    <a:pt x="17271" y="9356"/>
                  </a:cubicBezTo>
                  <a:cubicBezTo>
                    <a:pt x="17442" y="9895"/>
                    <a:pt x="17569" y="10466"/>
                    <a:pt x="17379" y="11021"/>
                  </a:cubicBezTo>
                  <a:cubicBezTo>
                    <a:pt x="17185" y="11588"/>
                    <a:pt x="16716" y="11954"/>
                    <a:pt x="16148" y="11954"/>
                  </a:cubicBezTo>
                  <a:cubicBezTo>
                    <a:pt x="16060" y="11954"/>
                    <a:pt x="15969" y="11945"/>
                    <a:pt x="15877" y="11927"/>
                  </a:cubicBezTo>
                  <a:cubicBezTo>
                    <a:pt x="14573" y="11667"/>
                    <a:pt x="14424" y="10247"/>
                    <a:pt x="14797" y="9203"/>
                  </a:cubicBezTo>
                  <a:cubicBezTo>
                    <a:pt x="14823" y="9126"/>
                    <a:pt x="14751" y="9061"/>
                    <a:pt x="14684" y="9061"/>
                  </a:cubicBezTo>
                  <a:cubicBezTo>
                    <a:pt x="14678" y="9061"/>
                    <a:pt x="14672" y="9062"/>
                    <a:pt x="14666" y="9063"/>
                  </a:cubicBezTo>
                  <a:cubicBezTo>
                    <a:pt x="14645" y="9034"/>
                    <a:pt x="14612" y="9013"/>
                    <a:pt x="14567" y="9010"/>
                  </a:cubicBezTo>
                  <a:cubicBezTo>
                    <a:pt x="14366" y="8995"/>
                    <a:pt x="14165" y="8988"/>
                    <a:pt x="13963" y="8988"/>
                  </a:cubicBezTo>
                  <a:cubicBezTo>
                    <a:pt x="13578" y="8988"/>
                    <a:pt x="13192" y="9013"/>
                    <a:pt x="12808" y="9051"/>
                  </a:cubicBezTo>
                  <a:cubicBezTo>
                    <a:pt x="12621" y="9070"/>
                    <a:pt x="12317" y="9058"/>
                    <a:pt x="12083" y="9128"/>
                  </a:cubicBezTo>
                  <a:cubicBezTo>
                    <a:pt x="12136" y="8184"/>
                    <a:pt x="12185" y="7239"/>
                    <a:pt x="12228" y="6297"/>
                  </a:cubicBezTo>
                  <a:cubicBezTo>
                    <a:pt x="12676" y="6501"/>
                    <a:pt x="13157" y="6660"/>
                    <a:pt x="13639" y="6660"/>
                  </a:cubicBezTo>
                  <a:cubicBezTo>
                    <a:pt x="13900" y="6660"/>
                    <a:pt x="14161" y="6613"/>
                    <a:pt x="14417" y="6503"/>
                  </a:cubicBezTo>
                  <a:cubicBezTo>
                    <a:pt x="15040" y="6235"/>
                    <a:pt x="15439" y="5658"/>
                    <a:pt x="15378" y="4970"/>
                  </a:cubicBezTo>
                  <a:cubicBezTo>
                    <a:pt x="15277" y="3839"/>
                    <a:pt x="14373" y="3357"/>
                    <a:pt x="13417" y="3357"/>
                  </a:cubicBezTo>
                  <a:cubicBezTo>
                    <a:pt x="13055" y="3357"/>
                    <a:pt x="12686" y="3426"/>
                    <a:pt x="12350" y="3556"/>
                  </a:cubicBezTo>
                  <a:cubicBezTo>
                    <a:pt x="12366" y="2581"/>
                    <a:pt x="12322" y="1612"/>
                    <a:pt x="12223" y="642"/>
                  </a:cubicBezTo>
                  <a:cubicBezTo>
                    <a:pt x="13024" y="591"/>
                    <a:pt x="13824" y="541"/>
                    <a:pt x="14624" y="490"/>
                  </a:cubicBezTo>
                  <a:lnTo>
                    <a:pt x="14624" y="490"/>
                  </a:lnTo>
                  <a:cubicBezTo>
                    <a:pt x="14505" y="1718"/>
                    <a:pt x="15373" y="2849"/>
                    <a:pt x="16635" y="2849"/>
                  </a:cubicBezTo>
                  <a:cubicBezTo>
                    <a:pt x="16737" y="2849"/>
                    <a:pt x="16841" y="2842"/>
                    <a:pt x="16948" y="2826"/>
                  </a:cubicBezTo>
                  <a:cubicBezTo>
                    <a:pt x="18094" y="2663"/>
                    <a:pt x="18907" y="1434"/>
                    <a:pt x="18375" y="399"/>
                  </a:cubicBezTo>
                  <a:cubicBezTo>
                    <a:pt x="18830" y="341"/>
                    <a:pt x="19287" y="301"/>
                    <a:pt x="19748" y="289"/>
                  </a:cubicBezTo>
                  <a:cubicBezTo>
                    <a:pt x="19886" y="286"/>
                    <a:pt x="20006" y="280"/>
                    <a:pt x="20108" y="280"/>
                  </a:cubicBezTo>
                  <a:close/>
                  <a:moveTo>
                    <a:pt x="14526" y="9279"/>
                  </a:moveTo>
                  <a:cubicBezTo>
                    <a:pt x="14044" y="10445"/>
                    <a:pt x="14463" y="11964"/>
                    <a:pt x="15845" y="12220"/>
                  </a:cubicBezTo>
                  <a:cubicBezTo>
                    <a:pt x="15948" y="12239"/>
                    <a:pt x="16050" y="12249"/>
                    <a:pt x="16151" y="12249"/>
                  </a:cubicBezTo>
                  <a:cubicBezTo>
                    <a:pt x="16640" y="12249"/>
                    <a:pt x="17096" y="12027"/>
                    <a:pt x="17396" y="11615"/>
                  </a:cubicBezTo>
                  <a:cubicBezTo>
                    <a:pt x="17888" y="10946"/>
                    <a:pt x="17815" y="10075"/>
                    <a:pt x="17560" y="9327"/>
                  </a:cubicBezTo>
                  <a:cubicBezTo>
                    <a:pt x="17935" y="9314"/>
                    <a:pt x="18311" y="9299"/>
                    <a:pt x="18687" y="9299"/>
                  </a:cubicBezTo>
                  <a:cubicBezTo>
                    <a:pt x="18742" y="9299"/>
                    <a:pt x="18796" y="9300"/>
                    <a:pt x="18851" y="9300"/>
                  </a:cubicBezTo>
                  <a:cubicBezTo>
                    <a:pt x="18856" y="9300"/>
                    <a:pt x="18861" y="9300"/>
                    <a:pt x="18865" y="9300"/>
                  </a:cubicBezTo>
                  <a:cubicBezTo>
                    <a:pt x="18996" y="9300"/>
                    <a:pt x="19189" y="9284"/>
                    <a:pt x="19387" y="9284"/>
                  </a:cubicBezTo>
                  <a:cubicBezTo>
                    <a:pt x="19676" y="9284"/>
                    <a:pt x="19976" y="9319"/>
                    <a:pt x="20104" y="9492"/>
                  </a:cubicBezTo>
                  <a:cubicBezTo>
                    <a:pt x="20105" y="9522"/>
                    <a:pt x="20119" y="9550"/>
                    <a:pt x="20142" y="9569"/>
                  </a:cubicBezTo>
                  <a:cubicBezTo>
                    <a:pt x="20188" y="9718"/>
                    <a:pt x="20129" y="10028"/>
                    <a:pt x="20126" y="10163"/>
                  </a:cubicBezTo>
                  <a:cubicBezTo>
                    <a:pt x="20125" y="10370"/>
                    <a:pt x="20121" y="10579"/>
                    <a:pt x="20120" y="10786"/>
                  </a:cubicBezTo>
                  <a:cubicBezTo>
                    <a:pt x="20115" y="11201"/>
                    <a:pt x="20106" y="11617"/>
                    <a:pt x="20113" y="12034"/>
                  </a:cubicBezTo>
                  <a:cubicBezTo>
                    <a:pt x="20113" y="12126"/>
                    <a:pt x="20186" y="12173"/>
                    <a:pt x="20256" y="12173"/>
                  </a:cubicBezTo>
                  <a:cubicBezTo>
                    <a:pt x="20269" y="12173"/>
                    <a:pt x="20283" y="12171"/>
                    <a:pt x="20296" y="12167"/>
                  </a:cubicBezTo>
                  <a:lnTo>
                    <a:pt x="20296" y="12167"/>
                  </a:lnTo>
                  <a:cubicBezTo>
                    <a:pt x="20213" y="12250"/>
                    <a:pt x="20276" y="12391"/>
                    <a:pt x="20385" y="12391"/>
                  </a:cubicBezTo>
                  <a:cubicBezTo>
                    <a:pt x="20405" y="12391"/>
                    <a:pt x="20426" y="12386"/>
                    <a:pt x="20447" y="12376"/>
                  </a:cubicBezTo>
                  <a:cubicBezTo>
                    <a:pt x="20801" y="12212"/>
                    <a:pt x="21243" y="12114"/>
                    <a:pt x="21678" y="12114"/>
                  </a:cubicBezTo>
                  <a:cubicBezTo>
                    <a:pt x="22542" y="12114"/>
                    <a:pt x="23382" y="12498"/>
                    <a:pt x="23469" y="13500"/>
                  </a:cubicBezTo>
                  <a:cubicBezTo>
                    <a:pt x="23555" y="14491"/>
                    <a:pt x="22673" y="14927"/>
                    <a:pt x="21800" y="14927"/>
                  </a:cubicBezTo>
                  <a:cubicBezTo>
                    <a:pt x="21400" y="14927"/>
                    <a:pt x="21002" y="14835"/>
                    <a:pt x="20699" y="14663"/>
                  </a:cubicBezTo>
                  <a:cubicBezTo>
                    <a:pt x="20683" y="14654"/>
                    <a:pt x="20666" y="14650"/>
                    <a:pt x="20649" y="14650"/>
                  </a:cubicBezTo>
                  <a:cubicBezTo>
                    <a:pt x="20588" y="14650"/>
                    <a:pt x="20531" y="14705"/>
                    <a:pt x="20538" y="14762"/>
                  </a:cubicBezTo>
                  <a:cubicBezTo>
                    <a:pt x="20476" y="14780"/>
                    <a:pt x="20425" y="14833"/>
                    <a:pt x="20439" y="14916"/>
                  </a:cubicBezTo>
                  <a:cubicBezTo>
                    <a:pt x="20517" y="15387"/>
                    <a:pt x="20600" y="15850"/>
                    <a:pt x="20612" y="16328"/>
                  </a:cubicBezTo>
                  <a:cubicBezTo>
                    <a:pt x="20620" y="16670"/>
                    <a:pt x="20699" y="17446"/>
                    <a:pt x="20373" y="17681"/>
                  </a:cubicBezTo>
                  <a:cubicBezTo>
                    <a:pt x="20242" y="17774"/>
                    <a:pt x="19853" y="17741"/>
                    <a:pt x="19702" y="17757"/>
                  </a:cubicBezTo>
                  <a:cubicBezTo>
                    <a:pt x="19477" y="17775"/>
                    <a:pt x="19250" y="17793"/>
                    <a:pt x="19025" y="17803"/>
                  </a:cubicBezTo>
                  <a:cubicBezTo>
                    <a:pt x="18685" y="17819"/>
                    <a:pt x="18342" y="17809"/>
                    <a:pt x="18005" y="17840"/>
                  </a:cubicBezTo>
                  <a:cubicBezTo>
                    <a:pt x="18313" y="17162"/>
                    <a:pt x="18491" y="16400"/>
                    <a:pt x="18172" y="15690"/>
                  </a:cubicBezTo>
                  <a:cubicBezTo>
                    <a:pt x="17916" y="15126"/>
                    <a:pt x="17397" y="14761"/>
                    <a:pt x="16782" y="14761"/>
                  </a:cubicBezTo>
                  <a:cubicBezTo>
                    <a:pt x="16742" y="14761"/>
                    <a:pt x="16702" y="14762"/>
                    <a:pt x="16661" y="14765"/>
                  </a:cubicBezTo>
                  <a:cubicBezTo>
                    <a:pt x="15139" y="14882"/>
                    <a:pt x="14680" y="16523"/>
                    <a:pt x="15131" y="17767"/>
                  </a:cubicBezTo>
                  <a:cubicBezTo>
                    <a:pt x="14463" y="17805"/>
                    <a:pt x="13796" y="17823"/>
                    <a:pt x="13129" y="17823"/>
                  </a:cubicBezTo>
                  <a:cubicBezTo>
                    <a:pt x="12787" y="17823"/>
                    <a:pt x="12445" y="17818"/>
                    <a:pt x="12102" y="17809"/>
                  </a:cubicBezTo>
                  <a:cubicBezTo>
                    <a:pt x="12139" y="16849"/>
                    <a:pt x="12211" y="15880"/>
                    <a:pt x="12175" y="14919"/>
                  </a:cubicBezTo>
                  <a:lnTo>
                    <a:pt x="12175" y="14919"/>
                  </a:lnTo>
                  <a:cubicBezTo>
                    <a:pt x="12543" y="15107"/>
                    <a:pt x="12995" y="15211"/>
                    <a:pt x="13435" y="15211"/>
                  </a:cubicBezTo>
                  <a:cubicBezTo>
                    <a:pt x="14371" y="15211"/>
                    <a:pt x="15258" y="14745"/>
                    <a:pt x="15194" y="13633"/>
                  </a:cubicBezTo>
                  <a:cubicBezTo>
                    <a:pt x="15127" y="12445"/>
                    <a:pt x="14111" y="11894"/>
                    <a:pt x="13073" y="11894"/>
                  </a:cubicBezTo>
                  <a:cubicBezTo>
                    <a:pt x="12754" y="11894"/>
                    <a:pt x="12434" y="11946"/>
                    <a:pt x="12138" y="12047"/>
                  </a:cubicBezTo>
                  <a:cubicBezTo>
                    <a:pt x="12129" y="11640"/>
                    <a:pt x="12069" y="11237"/>
                    <a:pt x="12043" y="10828"/>
                  </a:cubicBezTo>
                  <a:cubicBezTo>
                    <a:pt x="12025" y="10529"/>
                    <a:pt x="11887" y="9869"/>
                    <a:pt x="12020" y="9593"/>
                  </a:cubicBezTo>
                  <a:cubicBezTo>
                    <a:pt x="12176" y="9267"/>
                    <a:pt x="12946" y="9324"/>
                    <a:pt x="13235" y="9304"/>
                  </a:cubicBezTo>
                  <a:cubicBezTo>
                    <a:pt x="13666" y="9278"/>
                    <a:pt x="14097" y="9283"/>
                    <a:pt x="14526" y="9279"/>
                  </a:cubicBezTo>
                  <a:close/>
                  <a:moveTo>
                    <a:pt x="21481" y="9589"/>
                  </a:moveTo>
                  <a:cubicBezTo>
                    <a:pt x="22280" y="9589"/>
                    <a:pt x="23079" y="9599"/>
                    <a:pt x="23879" y="9633"/>
                  </a:cubicBezTo>
                  <a:cubicBezTo>
                    <a:pt x="23123" y="10629"/>
                    <a:pt x="23649" y="12185"/>
                    <a:pt x="25041" y="12236"/>
                  </a:cubicBezTo>
                  <a:cubicBezTo>
                    <a:pt x="25065" y="12237"/>
                    <a:pt x="25088" y="12238"/>
                    <a:pt x="25112" y="12238"/>
                  </a:cubicBezTo>
                  <a:cubicBezTo>
                    <a:pt x="26465" y="12238"/>
                    <a:pt x="27049" y="10723"/>
                    <a:pt x="26363" y="9701"/>
                  </a:cubicBezTo>
                  <a:cubicBezTo>
                    <a:pt x="26784" y="9697"/>
                    <a:pt x="27205" y="9695"/>
                    <a:pt x="27624" y="9692"/>
                  </a:cubicBezTo>
                  <a:cubicBezTo>
                    <a:pt x="27802" y="9692"/>
                    <a:pt x="28363" y="9615"/>
                    <a:pt x="28771" y="9615"/>
                  </a:cubicBezTo>
                  <a:cubicBezTo>
                    <a:pt x="28964" y="9615"/>
                    <a:pt x="29123" y="9632"/>
                    <a:pt x="29191" y="9683"/>
                  </a:cubicBezTo>
                  <a:cubicBezTo>
                    <a:pt x="29488" y="9906"/>
                    <a:pt x="29258" y="10631"/>
                    <a:pt x="29238" y="10966"/>
                  </a:cubicBezTo>
                  <a:cubicBezTo>
                    <a:pt x="29207" y="11552"/>
                    <a:pt x="29202" y="12139"/>
                    <a:pt x="29213" y="12728"/>
                  </a:cubicBezTo>
                  <a:cubicBezTo>
                    <a:pt x="29215" y="12815"/>
                    <a:pt x="29286" y="12879"/>
                    <a:pt x="29362" y="12879"/>
                  </a:cubicBezTo>
                  <a:cubicBezTo>
                    <a:pt x="29394" y="12879"/>
                    <a:pt x="29427" y="12867"/>
                    <a:pt x="29456" y="12841"/>
                  </a:cubicBezTo>
                  <a:cubicBezTo>
                    <a:pt x="29793" y="12538"/>
                    <a:pt x="30194" y="12401"/>
                    <a:pt x="30584" y="12401"/>
                  </a:cubicBezTo>
                  <a:cubicBezTo>
                    <a:pt x="31450" y="12401"/>
                    <a:pt x="32264" y="13074"/>
                    <a:pt x="32219" y="14108"/>
                  </a:cubicBezTo>
                  <a:cubicBezTo>
                    <a:pt x="32170" y="15169"/>
                    <a:pt x="31331" y="15754"/>
                    <a:pt x="30437" y="15754"/>
                  </a:cubicBezTo>
                  <a:cubicBezTo>
                    <a:pt x="30034" y="15754"/>
                    <a:pt x="29619" y="15635"/>
                    <a:pt x="29261" y="15387"/>
                  </a:cubicBezTo>
                  <a:cubicBezTo>
                    <a:pt x="29236" y="15370"/>
                    <a:pt x="29210" y="15363"/>
                    <a:pt x="29185" y="15363"/>
                  </a:cubicBezTo>
                  <a:cubicBezTo>
                    <a:pt x="29112" y="15363"/>
                    <a:pt x="29044" y="15426"/>
                    <a:pt x="29037" y="15503"/>
                  </a:cubicBezTo>
                  <a:cubicBezTo>
                    <a:pt x="28997" y="15897"/>
                    <a:pt x="28963" y="16293"/>
                    <a:pt x="28937" y="16690"/>
                  </a:cubicBezTo>
                  <a:cubicBezTo>
                    <a:pt x="28916" y="16993"/>
                    <a:pt x="29002" y="17765"/>
                    <a:pt x="28799" y="17953"/>
                  </a:cubicBezTo>
                  <a:cubicBezTo>
                    <a:pt x="28719" y="18028"/>
                    <a:pt x="28565" y="18051"/>
                    <a:pt x="28390" y="18051"/>
                  </a:cubicBezTo>
                  <a:cubicBezTo>
                    <a:pt x="28110" y="18051"/>
                    <a:pt x="27776" y="17991"/>
                    <a:pt x="27601" y="17984"/>
                  </a:cubicBezTo>
                  <a:cubicBezTo>
                    <a:pt x="27206" y="17969"/>
                    <a:pt x="26809" y="17954"/>
                    <a:pt x="26413" y="17939"/>
                  </a:cubicBezTo>
                  <a:cubicBezTo>
                    <a:pt x="26778" y="17305"/>
                    <a:pt x="27062" y="16588"/>
                    <a:pt x="26623" y="15909"/>
                  </a:cubicBezTo>
                  <a:cubicBezTo>
                    <a:pt x="26305" y="15422"/>
                    <a:pt x="25705" y="15115"/>
                    <a:pt x="25124" y="15115"/>
                  </a:cubicBezTo>
                  <a:cubicBezTo>
                    <a:pt x="25096" y="15115"/>
                    <a:pt x="25068" y="15115"/>
                    <a:pt x="25039" y="15117"/>
                  </a:cubicBezTo>
                  <a:cubicBezTo>
                    <a:pt x="23654" y="15194"/>
                    <a:pt x="23196" y="16827"/>
                    <a:pt x="23730" y="17912"/>
                  </a:cubicBezTo>
                  <a:cubicBezTo>
                    <a:pt x="22744" y="17909"/>
                    <a:pt x="21757" y="17881"/>
                    <a:pt x="20771" y="17821"/>
                  </a:cubicBezTo>
                  <a:cubicBezTo>
                    <a:pt x="20938" y="16869"/>
                    <a:pt x="20962" y="15874"/>
                    <a:pt x="20713" y="14933"/>
                  </a:cubicBezTo>
                  <a:lnTo>
                    <a:pt x="20713" y="14933"/>
                  </a:lnTo>
                  <a:cubicBezTo>
                    <a:pt x="21023" y="15140"/>
                    <a:pt x="21411" y="15239"/>
                    <a:pt x="21805" y="15239"/>
                  </a:cubicBezTo>
                  <a:cubicBezTo>
                    <a:pt x="22755" y="15239"/>
                    <a:pt x="23742" y="14665"/>
                    <a:pt x="23771" y="13665"/>
                  </a:cubicBezTo>
                  <a:cubicBezTo>
                    <a:pt x="23807" y="12440"/>
                    <a:pt x="22698" y="11807"/>
                    <a:pt x="21606" y="11807"/>
                  </a:cubicBezTo>
                  <a:cubicBezTo>
                    <a:pt x="21162" y="11807"/>
                    <a:pt x="20720" y="11911"/>
                    <a:pt x="20360" y="12123"/>
                  </a:cubicBezTo>
                  <a:cubicBezTo>
                    <a:pt x="20377" y="12103"/>
                    <a:pt x="20388" y="12077"/>
                    <a:pt x="20389" y="12045"/>
                  </a:cubicBezTo>
                  <a:cubicBezTo>
                    <a:pt x="20411" y="11456"/>
                    <a:pt x="20408" y="10865"/>
                    <a:pt x="20413" y="10278"/>
                  </a:cubicBezTo>
                  <a:cubicBezTo>
                    <a:pt x="20415" y="10102"/>
                    <a:pt x="20460" y="9832"/>
                    <a:pt x="20442" y="9593"/>
                  </a:cubicBezTo>
                  <a:cubicBezTo>
                    <a:pt x="20789" y="9591"/>
                    <a:pt x="21135" y="9589"/>
                    <a:pt x="21481" y="9589"/>
                  </a:cubicBezTo>
                  <a:close/>
                  <a:moveTo>
                    <a:pt x="16770" y="15051"/>
                  </a:moveTo>
                  <a:cubicBezTo>
                    <a:pt x="17267" y="15051"/>
                    <a:pt x="17700" y="15336"/>
                    <a:pt x="17913" y="15826"/>
                  </a:cubicBezTo>
                  <a:cubicBezTo>
                    <a:pt x="18211" y="16504"/>
                    <a:pt x="17981" y="17241"/>
                    <a:pt x="17671" y="17867"/>
                  </a:cubicBezTo>
                  <a:cubicBezTo>
                    <a:pt x="17613" y="17982"/>
                    <a:pt x="17712" y="18092"/>
                    <a:pt x="17806" y="18092"/>
                  </a:cubicBezTo>
                  <a:cubicBezTo>
                    <a:pt x="17841" y="18092"/>
                    <a:pt x="17875" y="18077"/>
                    <a:pt x="17900" y="18042"/>
                  </a:cubicBezTo>
                  <a:cubicBezTo>
                    <a:pt x="18178" y="18093"/>
                    <a:pt x="18467" y="18113"/>
                    <a:pt x="18760" y="18113"/>
                  </a:cubicBezTo>
                  <a:cubicBezTo>
                    <a:pt x="19361" y="18113"/>
                    <a:pt x="19978" y="18027"/>
                    <a:pt x="20553" y="17944"/>
                  </a:cubicBezTo>
                  <a:lnTo>
                    <a:pt x="20553" y="17944"/>
                  </a:lnTo>
                  <a:cubicBezTo>
                    <a:pt x="20551" y="17958"/>
                    <a:pt x="20553" y="17975"/>
                    <a:pt x="20556" y="17989"/>
                  </a:cubicBezTo>
                  <a:cubicBezTo>
                    <a:pt x="20547" y="17988"/>
                    <a:pt x="20537" y="17987"/>
                    <a:pt x="20528" y="17987"/>
                  </a:cubicBezTo>
                  <a:cubicBezTo>
                    <a:pt x="20460" y="17987"/>
                    <a:pt x="20397" y="18029"/>
                    <a:pt x="20399" y="18118"/>
                  </a:cubicBezTo>
                  <a:cubicBezTo>
                    <a:pt x="20439" y="19291"/>
                    <a:pt x="20447" y="20464"/>
                    <a:pt x="20403" y="21637"/>
                  </a:cubicBezTo>
                  <a:cubicBezTo>
                    <a:pt x="20400" y="21719"/>
                    <a:pt x="20473" y="21792"/>
                    <a:pt x="20550" y="21792"/>
                  </a:cubicBezTo>
                  <a:cubicBezTo>
                    <a:pt x="20572" y="21792"/>
                    <a:pt x="20594" y="21786"/>
                    <a:pt x="20615" y="21773"/>
                  </a:cubicBezTo>
                  <a:cubicBezTo>
                    <a:pt x="21154" y="21428"/>
                    <a:pt x="21765" y="21054"/>
                    <a:pt x="22423" y="21043"/>
                  </a:cubicBezTo>
                  <a:cubicBezTo>
                    <a:pt x="22432" y="21042"/>
                    <a:pt x="22442" y="21042"/>
                    <a:pt x="22451" y="21042"/>
                  </a:cubicBezTo>
                  <a:cubicBezTo>
                    <a:pt x="23356" y="21042"/>
                    <a:pt x="23944" y="21825"/>
                    <a:pt x="24129" y="22635"/>
                  </a:cubicBezTo>
                  <a:cubicBezTo>
                    <a:pt x="24355" y="23623"/>
                    <a:pt x="23513" y="24214"/>
                    <a:pt x="22634" y="24331"/>
                  </a:cubicBezTo>
                  <a:cubicBezTo>
                    <a:pt x="22524" y="24346"/>
                    <a:pt x="22416" y="24353"/>
                    <a:pt x="22311" y="24353"/>
                  </a:cubicBezTo>
                  <a:cubicBezTo>
                    <a:pt x="21789" y="24353"/>
                    <a:pt x="21317" y="24182"/>
                    <a:pt x="20870" y="23891"/>
                  </a:cubicBezTo>
                  <a:cubicBezTo>
                    <a:pt x="20863" y="23796"/>
                    <a:pt x="20782" y="23747"/>
                    <a:pt x="20708" y="23747"/>
                  </a:cubicBezTo>
                  <a:cubicBezTo>
                    <a:pt x="20639" y="23747"/>
                    <a:pt x="20575" y="23790"/>
                    <a:pt x="20581" y="23879"/>
                  </a:cubicBezTo>
                  <a:cubicBezTo>
                    <a:pt x="20615" y="24408"/>
                    <a:pt x="20649" y="24935"/>
                    <a:pt x="20684" y="25463"/>
                  </a:cubicBezTo>
                  <a:cubicBezTo>
                    <a:pt x="20706" y="25809"/>
                    <a:pt x="20943" y="26886"/>
                    <a:pt x="20715" y="27128"/>
                  </a:cubicBezTo>
                  <a:cubicBezTo>
                    <a:pt x="20634" y="27213"/>
                    <a:pt x="20453" y="27241"/>
                    <a:pt x="20241" y="27241"/>
                  </a:cubicBezTo>
                  <a:cubicBezTo>
                    <a:pt x="19881" y="27241"/>
                    <a:pt x="19432" y="27162"/>
                    <a:pt x="19231" y="27153"/>
                  </a:cubicBezTo>
                  <a:cubicBezTo>
                    <a:pt x="18718" y="27132"/>
                    <a:pt x="18208" y="27111"/>
                    <a:pt x="17694" y="27090"/>
                  </a:cubicBezTo>
                  <a:cubicBezTo>
                    <a:pt x="17960" y="26269"/>
                    <a:pt x="18172" y="25467"/>
                    <a:pt x="17538" y="24747"/>
                  </a:cubicBezTo>
                  <a:cubicBezTo>
                    <a:pt x="17166" y="24327"/>
                    <a:pt x="16602" y="24052"/>
                    <a:pt x="16038" y="24052"/>
                  </a:cubicBezTo>
                  <a:cubicBezTo>
                    <a:pt x="15886" y="24052"/>
                    <a:pt x="15734" y="24072"/>
                    <a:pt x="15586" y="24114"/>
                  </a:cubicBezTo>
                  <a:cubicBezTo>
                    <a:pt x="14279" y="24488"/>
                    <a:pt x="14076" y="26182"/>
                    <a:pt x="14854" y="27116"/>
                  </a:cubicBezTo>
                  <a:cubicBezTo>
                    <a:pt x="14458" y="27106"/>
                    <a:pt x="14059" y="27096"/>
                    <a:pt x="13663" y="27082"/>
                  </a:cubicBezTo>
                  <a:cubicBezTo>
                    <a:pt x="13650" y="27082"/>
                    <a:pt x="13635" y="27082"/>
                    <a:pt x="13620" y="27082"/>
                  </a:cubicBezTo>
                  <a:cubicBezTo>
                    <a:pt x="13428" y="27082"/>
                    <a:pt x="13096" y="27110"/>
                    <a:pt x="12780" y="27110"/>
                  </a:cubicBezTo>
                  <a:cubicBezTo>
                    <a:pt x="12449" y="27110"/>
                    <a:pt x="12135" y="27079"/>
                    <a:pt x="12020" y="26954"/>
                  </a:cubicBezTo>
                  <a:cubicBezTo>
                    <a:pt x="11794" y="26708"/>
                    <a:pt x="12015" y="25815"/>
                    <a:pt x="12046" y="25486"/>
                  </a:cubicBezTo>
                  <a:cubicBezTo>
                    <a:pt x="12099" y="24922"/>
                    <a:pt x="12167" y="24360"/>
                    <a:pt x="12244" y="23800"/>
                  </a:cubicBezTo>
                  <a:cubicBezTo>
                    <a:pt x="12257" y="23708"/>
                    <a:pt x="12177" y="23653"/>
                    <a:pt x="12098" y="23653"/>
                  </a:cubicBezTo>
                  <a:cubicBezTo>
                    <a:pt x="12063" y="23653"/>
                    <a:pt x="12028" y="23664"/>
                    <a:pt x="12001" y="23687"/>
                  </a:cubicBezTo>
                  <a:cubicBezTo>
                    <a:pt x="11561" y="24067"/>
                    <a:pt x="10912" y="24297"/>
                    <a:pt x="10302" y="24297"/>
                  </a:cubicBezTo>
                  <a:cubicBezTo>
                    <a:pt x="9475" y="24297"/>
                    <a:pt x="8721" y="23876"/>
                    <a:pt x="8658" y="22840"/>
                  </a:cubicBezTo>
                  <a:cubicBezTo>
                    <a:pt x="8586" y="21669"/>
                    <a:pt x="9487" y="21129"/>
                    <a:pt x="10442" y="21129"/>
                  </a:cubicBezTo>
                  <a:cubicBezTo>
                    <a:pt x="10920" y="21129"/>
                    <a:pt x="11411" y="21264"/>
                    <a:pt x="11801" y="21523"/>
                  </a:cubicBezTo>
                  <a:cubicBezTo>
                    <a:pt x="11822" y="21537"/>
                    <a:pt x="11845" y="21544"/>
                    <a:pt x="11867" y="21544"/>
                  </a:cubicBezTo>
                  <a:cubicBezTo>
                    <a:pt x="11931" y="21544"/>
                    <a:pt x="11990" y="21491"/>
                    <a:pt x="11995" y="21422"/>
                  </a:cubicBezTo>
                  <a:cubicBezTo>
                    <a:pt x="12081" y="20316"/>
                    <a:pt x="12109" y="19200"/>
                    <a:pt x="12001" y="18093"/>
                  </a:cubicBezTo>
                  <a:lnTo>
                    <a:pt x="12001" y="18093"/>
                  </a:lnTo>
                  <a:cubicBezTo>
                    <a:pt x="12376" y="18106"/>
                    <a:pt x="12751" y="18112"/>
                    <a:pt x="13126" y="18112"/>
                  </a:cubicBezTo>
                  <a:cubicBezTo>
                    <a:pt x="13837" y="18112"/>
                    <a:pt x="14549" y="18090"/>
                    <a:pt x="15259" y="18046"/>
                  </a:cubicBezTo>
                  <a:cubicBezTo>
                    <a:pt x="15283" y="18046"/>
                    <a:pt x="15305" y="18038"/>
                    <a:pt x="15323" y="18028"/>
                  </a:cubicBezTo>
                  <a:cubicBezTo>
                    <a:pt x="15379" y="18017"/>
                    <a:pt x="15430" y="17971"/>
                    <a:pt x="15408" y="17905"/>
                  </a:cubicBezTo>
                  <a:cubicBezTo>
                    <a:pt x="15406" y="17900"/>
                    <a:pt x="15405" y="17894"/>
                    <a:pt x="15404" y="17887"/>
                  </a:cubicBezTo>
                  <a:cubicBezTo>
                    <a:pt x="15404" y="17857"/>
                    <a:pt x="15395" y="17829"/>
                    <a:pt x="15378" y="17805"/>
                  </a:cubicBezTo>
                  <a:cubicBezTo>
                    <a:pt x="15061" y="16760"/>
                    <a:pt x="15206" y="15372"/>
                    <a:pt x="16469" y="15085"/>
                  </a:cubicBezTo>
                  <a:cubicBezTo>
                    <a:pt x="16571" y="15062"/>
                    <a:pt x="16672" y="15051"/>
                    <a:pt x="16770" y="15051"/>
                  </a:cubicBezTo>
                  <a:close/>
                  <a:moveTo>
                    <a:pt x="25121" y="15402"/>
                  </a:moveTo>
                  <a:cubicBezTo>
                    <a:pt x="25552" y="15402"/>
                    <a:pt x="26001" y="15608"/>
                    <a:pt x="26275" y="15927"/>
                  </a:cubicBezTo>
                  <a:cubicBezTo>
                    <a:pt x="26836" y="16579"/>
                    <a:pt x="26422" y="17373"/>
                    <a:pt x="26043" y="17993"/>
                  </a:cubicBezTo>
                  <a:cubicBezTo>
                    <a:pt x="25985" y="18087"/>
                    <a:pt x="26047" y="18212"/>
                    <a:pt x="26158" y="18217"/>
                  </a:cubicBezTo>
                  <a:lnTo>
                    <a:pt x="28904" y="18324"/>
                  </a:lnTo>
                  <a:cubicBezTo>
                    <a:pt x="29155" y="19138"/>
                    <a:pt x="29344" y="19964"/>
                    <a:pt x="29478" y="20803"/>
                  </a:cubicBezTo>
                  <a:cubicBezTo>
                    <a:pt x="29058" y="20647"/>
                    <a:pt x="28609" y="20529"/>
                    <a:pt x="28168" y="20529"/>
                  </a:cubicBezTo>
                  <a:cubicBezTo>
                    <a:pt x="27808" y="20529"/>
                    <a:pt x="27453" y="20607"/>
                    <a:pt x="27123" y="20809"/>
                  </a:cubicBezTo>
                  <a:cubicBezTo>
                    <a:pt x="26474" y="21209"/>
                    <a:pt x="26264" y="21934"/>
                    <a:pt x="26430" y="22657"/>
                  </a:cubicBezTo>
                  <a:cubicBezTo>
                    <a:pt x="26662" y="23668"/>
                    <a:pt x="27563" y="24329"/>
                    <a:pt x="28481" y="24329"/>
                  </a:cubicBezTo>
                  <a:cubicBezTo>
                    <a:pt x="28909" y="24329"/>
                    <a:pt x="29340" y="24186"/>
                    <a:pt x="29709" y="23868"/>
                  </a:cubicBezTo>
                  <a:lnTo>
                    <a:pt x="29709" y="23868"/>
                  </a:lnTo>
                  <a:cubicBezTo>
                    <a:pt x="29704" y="23881"/>
                    <a:pt x="29700" y="23894"/>
                    <a:pt x="29699" y="23913"/>
                  </a:cubicBezTo>
                  <a:cubicBezTo>
                    <a:pt x="29680" y="24427"/>
                    <a:pt x="29664" y="24941"/>
                    <a:pt x="29645" y="25456"/>
                  </a:cubicBezTo>
                  <a:cubicBezTo>
                    <a:pt x="29636" y="25732"/>
                    <a:pt x="29762" y="26773"/>
                    <a:pt x="29592" y="26998"/>
                  </a:cubicBezTo>
                  <a:cubicBezTo>
                    <a:pt x="29494" y="27129"/>
                    <a:pt x="29304" y="27165"/>
                    <a:pt x="29092" y="27165"/>
                  </a:cubicBezTo>
                  <a:cubicBezTo>
                    <a:pt x="28824" y="27165"/>
                    <a:pt x="28521" y="27107"/>
                    <a:pt x="28327" y="27107"/>
                  </a:cubicBezTo>
                  <a:cubicBezTo>
                    <a:pt x="28323" y="27107"/>
                    <a:pt x="28318" y="27107"/>
                    <a:pt x="28314" y="27107"/>
                  </a:cubicBezTo>
                  <a:cubicBezTo>
                    <a:pt x="27827" y="27112"/>
                    <a:pt x="27344" y="27151"/>
                    <a:pt x="26859" y="27205"/>
                  </a:cubicBezTo>
                  <a:cubicBezTo>
                    <a:pt x="26745" y="27219"/>
                    <a:pt x="26719" y="27373"/>
                    <a:pt x="26786" y="27446"/>
                  </a:cubicBezTo>
                  <a:cubicBezTo>
                    <a:pt x="27840" y="28610"/>
                    <a:pt x="27153" y="30545"/>
                    <a:pt x="25535" y="30545"/>
                  </a:cubicBezTo>
                  <a:cubicBezTo>
                    <a:pt x="25496" y="30545"/>
                    <a:pt x="25457" y="30544"/>
                    <a:pt x="25417" y="30542"/>
                  </a:cubicBezTo>
                  <a:cubicBezTo>
                    <a:pt x="23723" y="30447"/>
                    <a:pt x="23197" y="28376"/>
                    <a:pt x="24399" y="27309"/>
                  </a:cubicBezTo>
                  <a:cubicBezTo>
                    <a:pt x="24484" y="27232"/>
                    <a:pt x="24433" y="27064"/>
                    <a:pt x="24312" y="27064"/>
                  </a:cubicBezTo>
                  <a:cubicBezTo>
                    <a:pt x="24311" y="27064"/>
                    <a:pt x="24309" y="27064"/>
                    <a:pt x="24307" y="27064"/>
                  </a:cubicBezTo>
                  <a:cubicBezTo>
                    <a:pt x="23234" y="27105"/>
                    <a:pt x="22161" y="27143"/>
                    <a:pt x="21086" y="27193"/>
                  </a:cubicBezTo>
                  <a:lnTo>
                    <a:pt x="20887" y="24141"/>
                  </a:lnTo>
                  <a:lnTo>
                    <a:pt x="20887" y="24141"/>
                  </a:lnTo>
                  <a:cubicBezTo>
                    <a:pt x="21325" y="24429"/>
                    <a:pt x="21917" y="24588"/>
                    <a:pt x="22494" y="24588"/>
                  </a:cubicBezTo>
                  <a:cubicBezTo>
                    <a:pt x="23491" y="24588"/>
                    <a:pt x="24446" y="24111"/>
                    <a:pt x="24494" y="22993"/>
                  </a:cubicBezTo>
                  <a:cubicBezTo>
                    <a:pt x="24528" y="22198"/>
                    <a:pt x="23932" y="21256"/>
                    <a:pt x="23219" y="20916"/>
                  </a:cubicBezTo>
                  <a:cubicBezTo>
                    <a:pt x="22974" y="20799"/>
                    <a:pt x="22724" y="20750"/>
                    <a:pt x="22473" y="20750"/>
                  </a:cubicBezTo>
                  <a:cubicBezTo>
                    <a:pt x="21853" y="20750"/>
                    <a:pt x="21232" y="21053"/>
                    <a:pt x="20699" y="21378"/>
                  </a:cubicBezTo>
                  <a:cubicBezTo>
                    <a:pt x="20732" y="20294"/>
                    <a:pt x="20735" y="19210"/>
                    <a:pt x="20684" y="18128"/>
                  </a:cubicBezTo>
                  <a:cubicBezTo>
                    <a:pt x="20682" y="18118"/>
                    <a:pt x="20680" y="18112"/>
                    <a:pt x="20679" y="18103"/>
                  </a:cubicBezTo>
                  <a:lnTo>
                    <a:pt x="20679" y="18103"/>
                  </a:lnTo>
                  <a:cubicBezTo>
                    <a:pt x="20680" y="18103"/>
                    <a:pt x="20684" y="18104"/>
                    <a:pt x="20685" y="18104"/>
                  </a:cubicBezTo>
                  <a:cubicBezTo>
                    <a:pt x="21701" y="18169"/>
                    <a:pt x="22717" y="18200"/>
                    <a:pt x="23735" y="18200"/>
                  </a:cubicBezTo>
                  <a:cubicBezTo>
                    <a:pt x="23815" y="18200"/>
                    <a:pt x="23896" y="18199"/>
                    <a:pt x="23976" y="18199"/>
                  </a:cubicBezTo>
                  <a:cubicBezTo>
                    <a:pt x="24076" y="18197"/>
                    <a:pt x="24175" y="18083"/>
                    <a:pt x="24111" y="17985"/>
                  </a:cubicBezTo>
                  <a:cubicBezTo>
                    <a:pt x="23550" y="17152"/>
                    <a:pt x="23715" y="15654"/>
                    <a:pt x="24881" y="15424"/>
                  </a:cubicBezTo>
                  <a:cubicBezTo>
                    <a:pt x="24959" y="15409"/>
                    <a:pt x="25040" y="15402"/>
                    <a:pt x="25121" y="15402"/>
                  </a:cubicBezTo>
                  <a:close/>
                  <a:moveTo>
                    <a:pt x="7991" y="15189"/>
                  </a:moveTo>
                  <a:cubicBezTo>
                    <a:pt x="8110" y="15189"/>
                    <a:pt x="8228" y="15203"/>
                    <a:pt x="8343" y="15232"/>
                  </a:cubicBezTo>
                  <a:cubicBezTo>
                    <a:pt x="9467" y="15519"/>
                    <a:pt x="9908" y="16909"/>
                    <a:pt x="8999" y="17702"/>
                  </a:cubicBezTo>
                  <a:cubicBezTo>
                    <a:pt x="8911" y="17779"/>
                    <a:pt x="8965" y="17954"/>
                    <a:pt x="9086" y="17954"/>
                  </a:cubicBezTo>
                  <a:cubicBezTo>
                    <a:pt x="9088" y="17954"/>
                    <a:pt x="9090" y="17954"/>
                    <a:pt x="9092" y="17954"/>
                  </a:cubicBezTo>
                  <a:cubicBezTo>
                    <a:pt x="9997" y="17917"/>
                    <a:pt x="10904" y="17880"/>
                    <a:pt x="11809" y="17842"/>
                  </a:cubicBezTo>
                  <a:lnTo>
                    <a:pt x="11809" y="17842"/>
                  </a:lnTo>
                  <a:cubicBezTo>
                    <a:pt x="11807" y="17876"/>
                    <a:pt x="11806" y="17910"/>
                    <a:pt x="11805" y="17944"/>
                  </a:cubicBezTo>
                  <a:cubicBezTo>
                    <a:pt x="11804" y="17957"/>
                    <a:pt x="11809" y="17969"/>
                    <a:pt x="11811" y="17981"/>
                  </a:cubicBezTo>
                  <a:cubicBezTo>
                    <a:pt x="11838" y="19060"/>
                    <a:pt x="11848" y="20125"/>
                    <a:pt x="11763" y="21201"/>
                  </a:cubicBezTo>
                  <a:cubicBezTo>
                    <a:pt x="11364" y="20968"/>
                    <a:pt x="10898" y="20852"/>
                    <a:pt x="10442" y="20852"/>
                  </a:cubicBezTo>
                  <a:cubicBezTo>
                    <a:pt x="9335" y="20852"/>
                    <a:pt x="8282" y="21534"/>
                    <a:pt x="8365" y="22870"/>
                  </a:cubicBezTo>
                  <a:cubicBezTo>
                    <a:pt x="8412" y="23642"/>
                    <a:pt x="8996" y="24284"/>
                    <a:pt x="9708" y="24531"/>
                  </a:cubicBezTo>
                  <a:cubicBezTo>
                    <a:pt x="9938" y="24610"/>
                    <a:pt x="10169" y="24646"/>
                    <a:pt x="10396" y="24646"/>
                  </a:cubicBezTo>
                  <a:cubicBezTo>
                    <a:pt x="10938" y="24646"/>
                    <a:pt x="11462" y="24441"/>
                    <a:pt x="11915" y="24123"/>
                  </a:cubicBezTo>
                  <a:lnTo>
                    <a:pt x="11915" y="24123"/>
                  </a:lnTo>
                  <a:cubicBezTo>
                    <a:pt x="11788" y="25116"/>
                    <a:pt x="11696" y="26110"/>
                    <a:pt x="11641" y="27108"/>
                  </a:cubicBezTo>
                  <a:cubicBezTo>
                    <a:pt x="11640" y="27109"/>
                    <a:pt x="11639" y="27109"/>
                    <a:pt x="11638" y="27109"/>
                  </a:cubicBezTo>
                  <a:cubicBezTo>
                    <a:pt x="11635" y="27109"/>
                    <a:pt x="11632" y="27108"/>
                    <a:pt x="11629" y="27108"/>
                  </a:cubicBezTo>
                  <a:cubicBezTo>
                    <a:pt x="11628" y="27108"/>
                    <a:pt x="11628" y="27108"/>
                    <a:pt x="11627" y="27108"/>
                  </a:cubicBezTo>
                  <a:cubicBezTo>
                    <a:pt x="10995" y="27269"/>
                    <a:pt x="10368" y="27349"/>
                    <a:pt x="9727" y="27349"/>
                  </a:cubicBezTo>
                  <a:cubicBezTo>
                    <a:pt x="9557" y="27349"/>
                    <a:pt x="9387" y="27344"/>
                    <a:pt x="9215" y="27332"/>
                  </a:cubicBezTo>
                  <a:cubicBezTo>
                    <a:pt x="9212" y="27332"/>
                    <a:pt x="9209" y="27332"/>
                    <a:pt x="9206" y="27332"/>
                  </a:cubicBezTo>
                  <a:cubicBezTo>
                    <a:pt x="9087" y="27332"/>
                    <a:pt x="9019" y="27488"/>
                    <a:pt x="9104" y="27574"/>
                  </a:cubicBezTo>
                  <a:cubicBezTo>
                    <a:pt x="10252" y="28745"/>
                    <a:pt x="9635" y="30792"/>
                    <a:pt x="7916" y="30879"/>
                  </a:cubicBezTo>
                  <a:cubicBezTo>
                    <a:pt x="7880" y="30881"/>
                    <a:pt x="7844" y="30882"/>
                    <a:pt x="7808" y="30882"/>
                  </a:cubicBezTo>
                  <a:cubicBezTo>
                    <a:pt x="6245" y="30882"/>
                    <a:pt x="5465" y="29095"/>
                    <a:pt x="6315" y="27832"/>
                  </a:cubicBezTo>
                  <a:cubicBezTo>
                    <a:pt x="6374" y="27749"/>
                    <a:pt x="6312" y="27611"/>
                    <a:pt x="6205" y="27611"/>
                  </a:cubicBezTo>
                  <a:cubicBezTo>
                    <a:pt x="6203" y="27611"/>
                    <a:pt x="6201" y="27611"/>
                    <a:pt x="6200" y="27611"/>
                  </a:cubicBezTo>
                  <a:cubicBezTo>
                    <a:pt x="5662" y="27631"/>
                    <a:pt x="5125" y="27651"/>
                    <a:pt x="4590" y="27671"/>
                  </a:cubicBezTo>
                  <a:cubicBezTo>
                    <a:pt x="4398" y="27677"/>
                    <a:pt x="4196" y="27704"/>
                    <a:pt x="3999" y="27704"/>
                  </a:cubicBezTo>
                  <a:cubicBezTo>
                    <a:pt x="3952" y="27704"/>
                    <a:pt x="3904" y="27702"/>
                    <a:pt x="3857" y="27699"/>
                  </a:cubicBezTo>
                  <a:cubicBezTo>
                    <a:pt x="3408" y="27663"/>
                    <a:pt x="3460" y="27704"/>
                    <a:pt x="3397" y="27252"/>
                  </a:cubicBezTo>
                  <a:cubicBezTo>
                    <a:pt x="3258" y="26243"/>
                    <a:pt x="3333" y="25148"/>
                    <a:pt x="3325" y="24116"/>
                  </a:cubicBezTo>
                  <a:lnTo>
                    <a:pt x="3325" y="24116"/>
                  </a:lnTo>
                  <a:cubicBezTo>
                    <a:pt x="3732" y="24345"/>
                    <a:pt x="4177" y="24452"/>
                    <a:pt x="4612" y="24452"/>
                  </a:cubicBezTo>
                  <a:cubicBezTo>
                    <a:pt x="5943" y="24452"/>
                    <a:pt x="7187" y="23452"/>
                    <a:pt x="6968" y="21881"/>
                  </a:cubicBezTo>
                  <a:cubicBezTo>
                    <a:pt x="6812" y="20748"/>
                    <a:pt x="5849" y="20094"/>
                    <a:pt x="4884" y="20094"/>
                  </a:cubicBezTo>
                  <a:cubicBezTo>
                    <a:pt x="4310" y="20094"/>
                    <a:pt x="3736" y="20326"/>
                    <a:pt x="3331" y="20825"/>
                  </a:cubicBezTo>
                  <a:cubicBezTo>
                    <a:pt x="3229" y="19821"/>
                    <a:pt x="3230" y="18819"/>
                    <a:pt x="3321" y="17813"/>
                  </a:cubicBezTo>
                  <a:lnTo>
                    <a:pt x="3321" y="17813"/>
                  </a:lnTo>
                  <a:cubicBezTo>
                    <a:pt x="4433" y="17829"/>
                    <a:pt x="5548" y="17842"/>
                    <a:pt x="6662" y="17860"/>
                  </a:cubicBezTo>
                  <a:cubicBezTo>
                    <a:pt x="6662" y="17860"/>
                    <a:pt x="6662" y="17860"/>
                    <a:pt x="6663" y="17860"/>
                  </a:cubicBezTo>
                  <a:cubicBezTo>
                    <a:pt x="6811" y="17860"/>
                    <a:pt x="6858" y="17675"/>
                    <a:pt x="6745" y="17592"/>
                  </a:cubicBezTo>
                  <a:cubicBezTo>
                    <a:pt x="5467" y="16643"/>
                    <a:pt x="6773" y="15189"/>
                    <a:pt x="7991" y="15189"/>
                  </a:cubicBezTo>
                  <a:close/>
                  <a:moveTo>
                    <a:pt x="20130" y="1"/>
                  </a:moveTo>
                  <a:cubicBezTo>
                    <a:pt x="19452" y="1"/>
                    <a:pt x="18778" y="49"/>
                    <a:pt x="18104" y="144"/>
                  </a:cubicBezTo>
                  <a:cubicBezTo>
                    <a:pt x="17982" y="160"/>
                    <a:pt x="17972" y="304"/>
                    <a:pt x="18029" y="383"/>
                  </a:cubicBezTo>
                  <a:cubicBezTo>
                    <a:pt x="18750" y="1378"/>
                    <a:pt x="17723" y="2546"/>
                    <a:pt x="16667" y="2559"/>
                  </a:cubicBezTo>
                  <a:cubicBezTo>
                    <a:pt x="16660" y="2559"/>
                    <a:pt x="16654" y="2559"/>
                    <a:pt x="16647" y="2559"/>
                  </a:cubicBezTo>
                  <a:cubicBezTo>
                    <a:pt x="15476" y="2559"/>
                    <a:pt x="14718" y="1487"/>
                    <a:pt x="14923" y="378"/>
                  </a:cubicBezTo>
                  <a:cubicBezTo>
                    <a:pt x="14937" y="298"/>
                    <a:pt x="14897" y="189"/>
                    <a:pt x="14796" y="189"/>
                  </a:cubicBezTo>
                  <a:cubicBezTo>
                    <a:pt x="14794" y="189"/>
                    <a:pt x="14791" y="189"/>
                    <a:pt x="14789" y="190"/>
                  </a:cubicBezTo>
                  <a:cubicBezTo>
                    <a:pt x="13883" y="249"/>
                    <a:pt x="12976" y="307"/>
                    <a:pt x="12068" y="364"/>
                  </a:cubicBezTo>
                  <a:cubicBezTo>
                    <a:pt x="11968" y="371"/>
                    <a:pt x="11911" y="442"/>
                    <a:pt x="11922" y="542"/>
                  </a:cubicBezTo>
                  <a:cubicBezTo>
                    <a:pt x="12037" y="1618"/>
                    <a:pt x="12080" y="2690"/>
                    <a:pt x="12053" y="3772"/>
                  </a:cubicBezTo>
                  <a:cubicBezTo>
                    <a:pt x="12050" y="3858"/>
                    <a:pt x="12121" y="3920"/>
                    <a:pt x="12200" y="3920"/>
                  </a:cubicBezTo>
                  <a:cubicBezTo>
                    <a:pt x="12222" y="3920"/>
                    <a:pt x="12244" y="3915"/>
                    <a:pt x="12265" y="3905"/>
                  </a:cubicBezTo>
                  <a:cubicBezTo>
                    <a:pt x="12617" y="3734"/>
                    <a:pt x="13031" y="3634"/>
                    <a:pt x="13433" y="3634"/>
                  </a:cubicBezTo>
                  <a:cubicBezTo>
                    <a:pt x="14161" y="3634"/>
                    <a:pt x="14848" y="3962"/>
                    <a:pt x="15049" y="4790"/>
                  </a:cubicBezTo>
                  <a:cubicBezTo>
                    <a:pt x="15215" y="5470"/>
                    <a:pt x="14758" y="6117"/>
                    <a:pt x="14103" y="6304"/>
                  </a:cubicBezTo>
                  <a:cubicBezTo>
                    <a:pt x="13942" y="6351"/>
                    <a:pt x="13779" y="6371"/>
                    <a:pt x="13616" y="6371"/>
                  </a:cubicBezTo>
                  <a:cubicBezTo>
                    <a:pt x="13113" y="6371"/>
                    <a:pt x="12614" y="6177"/>
                    <a:pt x="12168" y="5959"/>
                  </a:cubicBezTo>
                  <a:cubicBezTo>
                    <a:pt x="12143" y="5947"/>
                    <a:pt x="12117" y="5941"/>
                    <a:pt x="12092" y="5941"/>
                  </a:cubicBezTo>
                  <a:cubicBezTo>
                    <a:pt x="12020" y="5941"/>
                    <a:pt x="11955" y="5987"/>
                    <a:pt x="11951" y="6073"/>
                  </a:cubicBezTo>
                  <a:cubicBezTo>
                    <a:pt x="11910" y="7109"/>
                    <a:pt x="11878" y="8143"/>
                    <a:pt x="11849" y="9181"/>
                  </a:cubicBezTo>
                  <a:cubicBezTo>
                    <a:pt x="10812" y="9111"/>
                    <a:pt x="9779" y="9151"/>
                    <a:pt x="8741" y="9059"/>
                  </a:cubicBezTo>
                  <a:cubicBezTo>
                    <a:pt x="9531" y="7663"/>
                    <a:pt x="8734" y="5760"/>
                    <a:pt x="7056" y="5760"/>
                  </a:cubicBezTo>
                  <a:cubicBezTo>
                    <a:pt x="6961" y="5760"/>
                    <a:pt x="6863" y="5766"/>
                    <a:pt x="6762" y="5779"/>
                  </a:cubicBezTo>
                  <a:cubicBezTo>
                    <a:pt x="5192" y="5977"/>
                    <a:pt x="4639" y="7865"/>
                    <a:pt x="5640" y="8919"/>
                  </a:cubicBezTo>
                  <a:cubicBezTo>
                    <a:pt x="4917" y="8876"/>
                    <a:pt x="4195" y="8827"/>
                    <a:pt x="3473" y="8791"/>
                  </a:cubicBezTo>
                  <a:cubicBezTo>
                    <a:pt x="3470" y="8791"/>
                    <a:pt x="3467" y="8791"/>
                    <a:pt x="3464" y="8791"/>
                  </a:cubicBezTo>
                  <a:cubicBezTo>
                    <a:pt x="3345" y="8791"/>
                    <a:pt x="3304" y="8918"/>
                    <a:pt x="3347" y="9002"/>
                  </a:cubicBezTo>
                  <a:cubicBezTo>
                    <a:pt x="3369" y="9042"/>
                    <a:pt x="3406" y="9073"/>
                    <a:pt x="3462" y="9076"/>
                  </a:cubicBezTo>
                  <a:cubicBezTo>
                    <a:pt x="4328" y="9135"/>
                    <a:pt x="5194" y="9179"/>
                    <a:pt x="6061" y="9230"/>
                  </a:cubicBezTo>
                  <a:cubicBezTo>
                    <a:pt x="6064" y="9231"/>
                    <a:pt x="6068" y="9231"/>
                    <a:pt x="6071" y="9231"/>
                  </a:cubicBezTo>
                  <a:cubicBezTo>
                    <a:pt x="6207" y="9231"/>
                    <a:pt x="6257" y="9042"/>
                    <a:pt x="6143" y="8968"/>
                  </a:cubicBezTo>
                  <a:cubicBezTo>
                    <a:pt x="4870" y="8130"/>
                    <a:pt x="5373" y="6158"/>
                    <a:pt x="6910" y="6062"/>
                  </a:cubicBezTo>
                  <a:cubicBezTo>
                    <a:pt x="6955" y="6059"/>
                    <a:pt x="6998" y="6058"/>
                    <a:pt x="7041" y="6058"/>
                  </a:cubicBezTo>
                  <a:cubicBezTo>
                    <a:pt x="8623" y="6058"/>
                    <a:pt x="9229" y="7892"/>
                    <a:pt x="8375" y="9104"/>
                  </a:cubicBezTo>
                  <a:cubicBezTo>
                    <a:pt x="8306" y="9197"/>
                    <a:pt x="8387" y="9313"/>
                    <a:pt x="8489" y="9323"/>
                  </a:cubicBezTo>
                  <a:cubicBezTo>
                    <a:pt x="9140" y="9395"/>
                    <a:pt x="9815" y="9461"/>
                    <a:pt x="10485" y="9461"/>
                  </a:cubicBezTo>
                  <a:cubicBezTo>
                    <a:pt x="10916" y="9461"/>
                    <a:pt x="11345" y="9433"/>
                    <a:pt x="11764" y="9363"/>
                  </a:cubicBezTo>
                  <a:lnTo>
                    <a:pt x="11764" y="9363"/>
                  </a:lnTo>
                  <a:cubicBezTo>
                    <a:pt x="11631" y="9637"/>
                    <a:pt x="11720" y="10108"/>
                    <a:pt x="11730" y="10367"/>
                  </a:cubicBezTo>
                  <a:cubicBezTo>
                    <a:pt x="11749" y="10934"/>
                    <a:pt x="11792" y="11521"/>
                    <a:pt x="11964" y="12066"/>
                  </a:cubicBezTo>
                  <a:cubicBezTo>
                    <a:pt x="11969" y="12082"/>
                    <a:pt x="11977" y="12095"/>
                    <a:pt x="11991" y="12106"/>
                  </a:cubicBezTo>
                  <a:cubicBezTo>
                    <a:pt x="11936" y="12163"/>
                    <a:pt x="11989" y="12280"/>
                    <a:pt x="12073" y="12280"/>
                  </a:cubicBezTo>
                  <a:cubicBezTo>
                    <a:pt x="12081" y="12280"/>
                    <a:pt x="12089" y="12279"/>
                    <a:pt x="12098" y="12276"/>
                  </a:cubicBezTo>
                  <a:cubicBezTo>
                    <a:pt x="12383" y="12208"/>
                    <a:pt x="12695" y="12165"/>
                    <a:pt x="13005" y="12165"/>
                  </a:cubicBezTo>
                  <a:cubicBezTo>
                    <a:pt x="13850" y="12165"/>
                    <a:pt x="14676" y="12480"/>
                    <a:pt x="14876" y="13434"/>
                  </a:cubicBezTo>
                  <a:cubicBezTo>
                    <a:pt x="15021" y="14135"/>
                    <a:pt x="14603" y="14715"/>
                    <a:pt x="13925" y="14893"/>
                  </a:cubicBezTo>
                  <a:cubicBezTo>
                    <a:pt x="13762" y="14935"/>
                    <a:pt x="13600" y="14955"/>
                    <a:pt x="13439" y="14955"/>
                  </a:cubicBezTo>
                  <a:cubicBezTo>
                    <a:pt x="12989" y="14955"/>
                    <a:pt x="12551" y="14804"/>
                    <a:pt x="12147" y="14589"/>
                  </a:cubicBezTo>
                  <a:cubicBezTo>
                    <a:pt x="12123" y="14576"/>
                    <a:pt x="12099" y="14571"/>
                    <a:pt x="12077" y="14571"/>
                  </a:cubicBezTo>
                  <a:cubicBezTo>
                    <a:pt x="11970" y="14571"/>
                    <a:pt x="11894" y="14701"/>
                    <a:pt x="11964" y="14787"/>
                  </a:cubicBezTo>
                  <a:lnTo>
                    <a:pt x="11964" y="14788"/>
                  </a:lnTo>
                  <a:cubicBezTo>
                    <a:pt x="11851" y="15699"/>
                    <a:pt x="11843" y="16630"/>
                    <a:pt x="11815" y="17550"/>
                  </a:cubicBezTo>
                  <a:cubicBezTo>
                    <a:pt x="11025" y="17583"/>
                    <a:pt x="10233" y="17615"/>
                    <a:pt x="9442" y="17647"/>
                  </a:cubicBezTo>
                  <a:cubicBezTo>
                    <a:pt x="10301" y="16538"/>
                    <a:pt x="9406" y="14911"/>
                    <a:pt x="7953" y="14891"/>
                  </a:cubicBezTo>
                  <a:cubicBezTo>
                    <a:pt x="7944" y="14891"/>
                    <a:pt x="7935" y="14890"/>
                    <a:pt x="7925" y="14890"/>
                  </a:cubicBezTo>
                  <a:cubicBezTo>
                    <a:pt x="6537" y="14890"/>
                    <a:pt x="5354" y="16475"/>
                    <a:pt x="6290" y="17561"/>
                  </a:cubicBezTo>
                  <a:cubicBezTo>
                    <a:pt x="5893" y="17557"/>
                    <a:pt x="5497" y="17550"/>
                    <a:pt x="5099" y="17547"/>
                  </a:cubicBezTo>
                  <a:cubicBezTo>
                    <a:pt x="5094" y="17547"/>
                    <a:pt x="5088" y="17547"/>
                    <a:pt x="5082" y="17547"/>
                  </a:cubicBezTo>
                  <a:cubicBezTo>
                    <a:pt x="4867" y="17547"/>
                    <a:pt x="4413" y="17604"/>
                    <a:pt x="4038" y="17604"/>
                  </a:cubicBezTo>
                  <a:cubicBezTo>
                    <a:pt x="3821" y="17604"/>
                    <a:pt x="3630" y="17585"/>
                    <a:pt x="3528" y="17524"/>
                  </a:cubicBezTo>
                  <a:cubicBezTo>
                    <a:pt x="3177" y="17317"/>
                    <a:pt x="3322" y="16665"/>
                    <a:pt x="3322" y="16299"/>
                  </a:cubicBezTo>
                  <a:cubicBezTo>
                    <a:pt x="3323" y="15739"/>
                    <a:pt x="3342" y="15182"/>
                    <a:pt x="3374" y="14623"/>
                  </a:cubicBezTo>
                  <a:cubicBezTo>
                    <a:pt x="3379" y="14532"/>
                    <a:pt x="3301" y="14474"/>
                    <a:pt x="3224" y="14474"/>
                  </a:cubicBezTo>
                  <a:cubicBezTo>
                    <a:pt x="3178" y="14474"/>
                    <a:pt x="3133" y="14494"/>
                    <a:pt x="3105" y="14539"/>
                  </a:cubicBezTo>
                  <a:cubicBezTo>
                    <a:pt x="2810" y="15012"/>
                    <a:pt x="2360" y="15222"/>
                    <a:pt x="1914" y="15222"/>
                  </a:cubicBezTo>
                  <a:cubicBezTo>
                    <a:pt x="1188" y="15222"/>
                    <a:pt x="471" y="14667"/>
                    <a:pt x="443" y="13784"/>
                  </a:cubicBezTo>
                  <a:cubicBezTo>
                    <a:pt x="410" y="12731"/>
                    <a:pt x="1301" y="11996"/>
                    <a:pt x="2245" y="11996"/>
                  </a:cubicBezTo>
                  <a:cubicBezTo>
                    <a:pt x="2550" y="11996"/>
                    <a:pt x="2861" y="12073"/>
                    <a:pt x="3148" y="12240"/>
                  </a:cubicBezTo>
                  <a:cubicBezTo>
                    <a:pt x="3169" y="12253"/>
                    <a:pt x="3194" y="12259"/>
                    <a:pt x="3218" y="12259"/>
                  </a:cubicBezTo>
                  <a:cubicBezTo>
                    <a:pt x="3287" y="12259"/>
                    <a:pt x="3355" y="12211"/>
                    <a:pt x="3353" y="12132"/>
                  </a:cubicBezTo>
                  <a:cubicBezTo>
                    <a:pt x="3337" y="11094"/>
                    <a:pt x="3358" y="10055"/>
                    <a:pt x="3306" y="9017"/>
                  </a:cubicBezTo>
                  <a:cubicBezTo>
                    <a:pt x="3306" y="9016"/>
                    <a:pt x="3306" y="9013"/>
                    <a:pt x="3305" y="9012"/>
                  </a:cubicBezTo>
                  <a:cubicBezTo>
                    <a:pt x="3301" y="8963"/>
                    <a:pt x="3261" y="8937"/>
                    <a:pt x="3223" y="8937"/>
                  </a:cubicBezTo>
                  <a:cubicBezTo>
                    <a:pt x="3186" y="8937"/>
                    <a:pt x="3150" y="8961"/>
                    <a:pt x="3148" y="9011"/>
                  </a:cubicBezTo>
                  <a:cubicBezTo>
                    <a:pt x="3094" y="9977"/>
                    <a:pt x="3104" y="10943"/>
                    <a:pt x="3089" y="11909"/>
                  </a:cubicBezTo>
                  <a:cubicBezTo>
                    <a:pt x="2817" y="11787"/>
                    <a:pt x="2529" y="11729"/>
                    <a:pt x="2244" y="11729"/>
                  </a:cubicBezTo>
                  <a:cubicBezTo>
                    <a:pt x="1100" y="11729"/>
                    <a:pt x="1" y="12648"/>
                    <a:pt x="163" y="13940"/>
                  </a:cubicBezTo>
                  <a:cubicBezTo>
                    <a:pt x="287" y="14929"/>
                    <a:pt x="1096" y="15518"/>
                    <a:pt x="1914" y="15518"/>
                  </a:cubicBezTo>
                  <a:cubicBezTo>
                    <a:pt x="2324" y="15518"/>
                    <a:pt x="2736" y="15370"/>
                    <a:pt x="3065" y="15051"/>
                  </a:cubicBezTo>
                  <a:lnTo>
                    <a:pt x="3065" y="15051"/>
                  </a:lnTo>
                  <a:cubicBezTo>
                    <a:pt x="3032" y="15922"/>
                    <a:pt x="3029" y="16789"/>
                    <a:pt x="3066" y="17660"/>
                  </a:cubicBezTo>
                  <a:cubicBezTo>
                    <a:pt x="3068" y="17702"/>
                    <a:pt x="3084" y="17740"/>
                    <a:pt x="3110" y="17769"/>
                  </a:cubicBezTo>
                  <a:cubicBezTo>
                    <a:pt x="2968" y="18928"/>
                    <a:pt x="2969" y="20077"/>
                    <a:pt x="3101" y="21237"/>
                  </a:cubicBezTo>
                  <a:cubicBezTo>
                    <a:pt x="3109" y="21306"/>
                    <a:pt x="3171" y="21341"/>
                    <a:pt x="3233" y="21341"/>
                  </a:cubicBezTo>
                  <a:cubicBezTo>
                    <a:pt x="3279" y="21341"/>
                    <a:pt x="3326" y="21321"/>
                    <a:pt x="3349" y="21280"/>
                  </a:cubicBezTo>
                  <a:cubicBezTo>
                    <a:pt x="3708" y="20663"/>
                    <a:pt x="4301" y="20381"/>
                    <a:pt x="4890" y="20381"/>
                  </a:cubicBezTo>
                  <a:cubicBezTo>
                    <a:pt x="5750" y="20381"/>
                    <a:pt x="6600" y="20985"/>
                    <a:pt x="6688" y="22027"/>
                  </a:cubicBezTo>
                  <a:cubicBezTo>
                    <a:pt x="6801" y="23370"/>
                    <a:pt x="5749" y="24165"/>
                    <a:pt x="4623" y="24165"/>
                  </a:cubicBezTo>
                  <a:cubicBezTo>
                    <a:pt x="4154" y="24165"/>
                    <a:pt x="3671" y="24027"/>
                    <a:pt x="3254" y="23733"/>
                  </a:cubicBezTo>
                  <a:cubicBezTo>
                    <a:pt x="3233" y="23717"/>
                    <a:pt x="3207" y="23710"/>
                    <a:pt x="3182" y="23710"/>
                  </a:cubicBezTo>
                  <a:cubicBezTo>
                    <a:pt x="3107" y="23710"/>
                    <a:pt x="3031" y="23769"/>
                    <a:pt x="3033" y="23848"/>
                  </a:cubicBezTo>
                  <a:cubicBezTo>
                    <a:pt x="3063" y="25185"/>
                    <a:pt x="3092" y="26522"/>
                    <a:pt x="3121" y="27859"/>
                  </a:cubicBezTo>
                  <a:cubicBezTo>
                    <a:pt x="3123" y="27929"/>
                    <a:pt x="3176" y="28008"/>
                    <a:pt x="3254" y="28008"/>
                  </a:cubicBezTo>
                  <a:cubicBezTo>
                    <a:pt x="3256" y="28008"/>
                    <a:pt x="3258" y="28008"/>
                    <a:pt x="3260" y="28008"/>
                  </a:cubicBezTo>
                  <a:lnTo>
                    <a:pt x="5936" y="27908"/>
                  </a:lnTo>
                  <a:lnTo>
                    <a:pt x="5936" y="27908"/>
                  </a:lnTo>
                  <a:cubicBezTo>
                    <a:pt x="5183" y="29355"/>
                    <a:pt x="6149" y="31168"/>
                    <a:pt x="7806" y="31168"/>
                  </a:cubicBezTo>
                  <a:cubicBezTo>
                    <a:pt x="7906" y="31168"/>
                    <a:pt x="8009" y="31162"/>
                    <a:pt x="8114" y="31148"/>
                  </a:cubicBezTo>
                  <a:cubicBezTo>
                    <a:pt x="9848" y="30924"/>
                    <a:pt x="10491" y="28942"/>
                    <a:pt x="9532" y="27636"/>
                  </a:cubicBezTo>
                  <a:lnTo>
                    <a:pt x="9532" y="27636"/>
                  </a:lnTo>
                  <a:cubicBezTo>
                    <a:pt x="9595" y="27637"/>
                    <a:pt x="9657" y="27638"/>
                    <a:pt x="9719" y="27638"/>
                  </a:cubicBezTo>
                  <a:cubicBezTo>
                    <a:pt x="10385" y="27638"/>
                    <a:pt x="11034" y="27557"/>
                    <a:pt x="11692" y="27390"/>
                  </a:cubicBezTo>
                  <a:cubicBezTo>
                    <a:pt x="11735" y="27379"/>
                    <a:pt x="11766" y="27353"/>
                    <a:pt x="11781" y="27320"/>
                  </a:cubicBezTo>
                  <a:lnTo>
                    <a:pt x="15218" y="27417"/>
                  </a:lnTo>
                  <a:cubicBezTo>
                    <a:pt x="15220" y="27417"/>
                    <a:pt x="15221" y="27417"/>
                    <a:pt x="15223" y="27417"/>
                  </a:cubicBezTo>
                  <a:cubicBezTo>
                    <a:pt x="15369" y="27417"/>
                    <a:pt x="15412" y="27234"/>
                    <a:pt x="15301" y="27150"/>
                  </a:cubicBezTo>
                  <a:cubicBezTo>
                    <a:pt x="14304" y="26402"/>
                    <a:pt x="14527" y="24492"/>
                    <a:pt x="15912" y="24356"/>
                  </a:cubicBezTo>
                  <a:cubicBezTo>
                    <a:pt x="15959" y="24352"/>
                    <a:pt x="16007" y="24349"/>
                    <a:pt x="16054" y="24349"/>
                  </a:cubicBezTo>
                  <a:cubicBezTo>
                    <a:pt x="16593" y="24349"/>
                    <a:pt x="17118" y="24645"/>
                    <a:pt x="17424" y="25085"/>
                  </a:cubicBezTo>
                  <a:cubicBezTo>
                    <a:pt x="17894" y="25763"/>
                    <a:pt x="17591" y="26476"/>
                    <a:pt x="17361" y="27183"/>
                  </a:cubicBezTo>
                  <a:cubicBezTo>
                    <a:pt x="17333" y="27272"/>
                    <a:pt x="17400" y="27367"/>
                    <a:pt x="17494" y="27370"/>
                  </a:cubicBezTo>
                  <a:cubicBezTo>
                    <a:pt x="18646" y="27419"/>
                    <a:pt x="19795" y="27465"/>
                    <a:pt x="20947" y="27512"/>
                  </a:cubicBezTo>
                  <a:cubicBezTo>
                    <a:pt x="20949" y="27512"/>
                    <a:pt x="20950" y="27512"/>
                    <a:pt x="20951" y="27512"/>
                  </a:cubicBezTo>
                  <a:cubicBezTo>
                    <a:pt x="21009" y="27512"/>
                    <a:pt x="21072" y="27469"/>
                    <a:pt x="21089" y="27411"/>
                  </a:cubicBezTo>
                  <a:cubicBezTo>
                    <a:pt x="22049" y="27394"/>
                    <a:pt x="23005" y="27373"/>
                    <a:pt x="23963" y="27350"/>
                  </a:cubicBezTo>
                  <a:lnTo>
                    <a:pt x="23963" y="27350"/>
                  </a:lnTo>
                  <a:cubicBezTo>
                    <a:pt x="22899" y="28632"/>
                    <a:pt x="23585" y="30732"/>
                    <a:pt x="25405" y="30829"/>
                  </a:cubicBezTo>
                  <a:cubicBezTo>
                    <a:pt x="25448" y="30831"/>
                    <a:pt x="25490" y="30832"/>
                    <a:pt x="25532" y="30832"/>
                  </a:cubicBezTo>
                  <a:cubicBezTo>
                    <a:pt x="27294" y="30832"/>
                    <a:pt x="28133" y="28826"/>
                    <a:pt x="27170" y="27465"/>
                  </a:cubicBezTo>
                  <a:cubicBezTo>
                    <a:pt x="27613" y="27423"/>
                    <a:pt x="28055" y="27401"/>
                    <a:pt x="28497" y="27401"/>
                  </a:cubicBezTo>
                  <a:cubicBezTo>
                    <a:pt x="28903" y="27401"/>
                    <a:pt x="29309" y="27419"/>
                    <a:pt x="29718" y="27456"/>
                  </a:cubicBezTo>
                  <a:cubicBezTo>
                    <a:pt x="29720" y="27456"/>
                    <a:pt x="29723" y="27456"/>
                    <a:pt x="29726" y="27456"/>
                  </a:cubicBezTo>
                  <a:cubicBezTo>
                    <a:pt x="29802" y="27456"/>
                    <a:pt x="29868" y="27388"/>
                    <a:pt x="29870" y="27317"/>
                  </a:cubicBezTo>
                  <a:cubicBezTo>
                    <a:pt x="29907" y="26185"/>
                    <a:pt x="29947" y="25054"/>
                    <a:pt x="29985" y="23922"/>
                  </a:cubicBezTo>
                  <a:cubicBezTo>
                    <a:pt x="29988" y="23827"/>
                    <a:pt x="29915" y="23777"/>
                    <a:pt x="29841" y="23777"/>
                  </a:cubicBezTo>
                  <a:cubicBezTo>
                    <a:pt x="29826" y="23777"/>
                    <a:pt x="29811" y="23779"/>
                    <a:pt x="29797" y="23783"/>
                  </a:cubicBezTo>
                  <a:cubicBezTo>
                    <a:pt x="29812" y="23768"/>
                    <a:pt x="29829" y="23754"/>
                    <a:pt x="29844" y="23738"/>
                  </a:cubicBezTo>
                  <a:cubicBezTo>
                    <a:pt x="29918" y="23662"/>
                    <a:pt x="29853" y="23559"/>
                    <a:pt x="29771" y="23559"/>
                  </a:cubicBezTo>
                  <a:cubicBezTo>
                    <a:pt x="29748" y="23559"/>
                    <a:pt x="29725" y="23567"/>
                    <a:pt x="29702" y="23585"/>
                  </a:cubicBezTo>
                  <a:cubicBezTo>
                    <a:pt x="29335" y="23881"/>
                    <a:pt x="28899" y="24023"/>
                    <a:pt x="28473" y="24023"/>
                  </a:cubicBezTo>
                  <a:cubicBezTo>
                    <a:pt x="27667" y="24023"/>
                    <a:pt x="26898" y="23515"/>
                    <a:pt x="26708" y="22587"/>
                  </a:cubicBezTo>
                  <a:cubicBezTo>
                    <a:pt x="26449" y="21311"/>
                    <a:pt x="27272" y="20885"/>
                    <a:pt x="28209" y="20885"/>
                  </a:cubicBezTo>
                  <a:cubicBezTo>
                    <a:pt x="28693" y="20885"/>
                    <a:pt x="29207" y="20999"/>
                    <a:pt x="29618" y="21167"/>
                  </a:cubicBezTo>
                  <a:cubicBezTo>
                    <a:pt x="29635" y="21174"/>
                    <a:pt x="29651" y="21177"/>
                    <a:pt x="29667" y="21177"/>
                  </a:cubicBezTo>
                  <a:cubicBezTo>
                    <a:pt x="29754" y="21177"/>
                    <a:pt x="29816" y="21080"/>
                    <a:pt x="29803" y="20996"/>
                  </a:cubicBezTo>
                  <a:cubicBezTo>
                    <a:pt x="29668" y="20064"/>
                    <a:pt x="29465" y="19153"/>
                    <a:pt x="29187" y="18256"/>
                  </a:cubicBezTo>
                  <a:cubicBezTo>
                    <a:pt x="29181" y="18237"/>
                    <a:pt x="29171" y="18226"/>
                    <a:pt x="29164" y="18212"/>
                  </a:cubicBezTo>
                  <a:cubicBezTo>
                    <a:pt x="29166" y="18205"/>
                    <a:pt x="29170" y="18197"/>
                    <a:pt x="29170" y="18187"/>
                  </a:cubicBezTo>
                  <a:cubicBezTo>
                    <a:pt x="29184" y="17372"/>
                    <a:pt x="29230" y="16561"/>
                    <a:pt x="29305" y="15751"/>
                  </a:cubicBezTo>
                  <a:cubicBezTo>
                    <a:pt x="29660" y="15948"/>
                    <a:pt x="30045" y="16041"/>
                    <a:pt x="30421" y="16041"/>
                  </a:cubicBezTo>
                  <a:cubicBezTo>
                    <a:pt x="31540" y="16041"/>
                    <a:pt x="32581" y="15223"/>
                    <a:pt x="32505" y="13900"/>
                  </a:cubicBezTo>
                  <a:cubicBezTo>
                    <a:pt x="32441" y="12793"/>
                    <a:pt x="31537" y="12114"/>
                    <a:pt x="30588" y="12114"/>
                  </a:cubicBezTo>
                  <a:cubicBezTo>
                    <a:pt x="30217" y="12114"/>
                    <a:pt x="29840" y="12218"/>
                    <a:pt x="29503" y="12441"/>
                  </a:cubicBezTo>
                  <a:cubicBezTo>
                    <a:pt x="29497" y="11471"/>
                    <a:pt x="29545" y="10508"/>
                    <a:pt x="29654" y="9542"/>
                  </a:cubicBezTo>
                  <a:cubicBezTo>
                    <a:pt x="29663" y="9467"/>
                    <a:pt x="29589" y="9393"/>
                    <a:pt x="29515" y="9393"/>
                  </a:cubicBezTo>
                  <a:cubicBezTo>
                    <a:pt x="29515" y="9393"/>
                    <a:pt x="29514" y="9393"/>
                    <a:pt x="29514" y="9393"/>
                  </a:cubicBezTo>
                  <a:cubicBezTo>
                    <a:pt x="28364" y="9399"/>
                    <a:pt x="27216" y="9408"/>
                    <a:pt x="26068" y="9415"/>
                  </a:cubicBezTo>
                  <a:cubicBezTo>
                    <a:pt x="25947" y="9415"/>
                    <a:pt x="25864" y="9565"/>
                    <a:pt x="25956" y="9659"/>
                  </a:cubicBezTo>
                  <a:cubicBezTo>
                    <a:pt x="26752" y="10482"/>
                    <a:pt x="26319" y="11948"/>
                    <a:pt x="25098" y="11948"/>
                  </a:cubicBezTo>
                  <a:cubicBezTo>
                    <a:pt x="25083" y="11948"/>
                    <a:pt x="25067" y="11948"/>
                    <a:pt x="25052" y="11947"/>
                  </a:cubicBezTo>
                  <a:cubicBezTo>
                    <a:pt x="23805" y="11909"/>
                    <a:pt x="23433" y="10387"/>
                    <a:pt x="24292" y="9608"/>
                  </a:cubicBezTo>
                  <a:cubicBezTo>
                    <a:pt x="24386" y="9521"/>
                    <a:pt x="24322" y="9362"/>
                    <a:pt x="24198" y="9356"/>
                  </a:cubicBezTo>
                  <a:cubicBezTo>
                    <a:pt x="23467" y="9318"/>
                    <a:pt x="22735" y="9294"/>
                    <a:pt x="22004" y="9294"/>
                  </a:cubicBezTo>
                  <a:cubicBezTo>
                    <a:pt x="21465" y="9294"/>
                    <a:pt x="20926" y="9307"/>
                    <a:pt x="20388" y="9337"/>
                  </a:cubicBezTo>
                  <a:cubicBezTo>
                    <a:pt x="20372" y="9299"/>
                    <a:pt x="20351" y="9263"/>
                    <a:pt x="20326" y="9230"/>
                  </a:cubicBezTo>
                  <a:cubicBezTo>
                    <a:pt x="20326" y="9224"/>
                    <a:pt x="20330" y="9219"/>
                    <a:pt x="20331" y="9213"/>
                  </a:cubicBezTo>
                  <a:cubicBezTo>
                    <a:pt x="20417" y="8231"/>
                    <a:pt x="20464" y="7249"/>
                    <a:pt x="20478" y="6263"/>
                  </a:cubicBezTo>
                  <a:cubicBezTo>
                    <a:pt x="20479" y="6180"/>
                    <a:pt x="20412" y="6114"/>
                    <a:pt x="20332" y="6114"/>
                  </a:cubicBezTo>
                  <a:cubicBezTo>
                    <a:pt x="20322" y="6114"/>
                    <a:pt x="20312" y="6115"/>
                    <a:pt x="20301" y="6117"/>
                  </a:cubicBezTo>
                  <a:cubicBezTo>
                    <a:pt x="19943" y="6195"/>
                    <a:pt x="19572" y="6267"/>
                    <a:pt x="19204" y="6267"/>
                  </a:cubicBezTo>
                  <a:cubicBezTo>
                    <a:pt x="18989" y="6267"/>
                    <a:pt x="18775" y="6243"/>
                    <a:pt x="18565" y="6180"/>
                  </a:cubicBezTo>
                  <a:cubicBezTo>
                    <a:pt x="17861" y="5972"/>
                    <a:pt x="17359" y="5201"/>
                    <a:pt x="17776" y="4504"/>
                  </a:cubicBezTo>
                  <a:cubicBezTo>
                    <a:pt x="18085" y="3986"/>
                    <a:pt x="18912" y="3556"/>
                    <a:pt x="19634" y="3556"/>
                  </a:cubicBezTo>
                  <a:cubicBezTo>
                    <a:pt x="20048" y="3556"/>
                    <a:pt x="20427" y="3697"/>
                    <a:pt x="20656" y="4042"/>
                  </a:cubicBezTo>
                  <a:cubicBezTo>
                    <a:pt x="20687" y="4090"/>
                    <a:pt x="20741" y="4114"/>
                    <a:pt x="20792" y="4114"/>
                  </a:cubicBezTo>
                  <a:cubicBezTo>
                    <a:pt x="20862" y="4114"/>
                    <a:pt x="20928" y="4070"/>
                    <a:pt x="20928" y="3980"/>
                  </a:cubicBezTo>
                  <a:lnTo>
                    <a:pt x="20928" y="168"/>
                  </a:lnTo>
                  <a:cubicBezTo>
                    <a:pt x="20927" y="88"/>
                    <a:pt x="20870" y="21"/>
                    <a:pt x="20789" y="16"/>
                  </a:cubicBezTo>
                  <a:cubicBezTo>
                    <a:pt x="20569" y="6"/>
                    <a:pt x="20349" y="1"/>
                    <a:pt x="2013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6"/>
            <p:cNvSpPr/>
            <p:nvPr/>
          </p:nvSpPr>
          <p:spPr>
            <a:xfrm>
              <a:off x="7484943" y="1906063"/>
              <a:ext cx="670820" cy="476911"/>
            </a:xfrm>
            <a:custGeom>
              <a:avLst/>
              <a:gdLst/>
              <a:ahLst/>
              <a:cxnLst/>
              <a:rect l="l" t="t" r="r" b="b"/>
              <a:pathLst>
                <a:path w="11904" h="8463" extrusionOk="0">
                  <a:moveTo>
                    <a:pt x="1078" y="1"/>
                  </a:moveTo>
                  <a:cubicBezTo>
                    <a:pt x="746" y="1"/>
                    <a:pt x="414" y="2"/>
                    <a:pt x="82" y="4"/>
                  </a:cubicBezTo>
                  <a:cubicBezTo>
                    <a:pt x="100" y="243"/>
                    <a:pt x="57" y="513"/>
                    <a:pt x="53" y="690"/>
                  </a:cubicBezTo>
                  <a:cubicBezTo>
                    <a:pt x="48" y="1277"/>
                    <a:pt x="51" y="1868"/>
                    <a:pt x="29" y="2456"/>
                  </a:cubicBezTo>
                  <a:cubicBezTo>
                    <a:pt x="28" y="2488"/>
                    <a:pt x="16" y="2514"/>
                    <a:pt x="0" y="2534"/>
                  </a:cubicBezTo>
                  <a:cubicBezTo>
                    <a:pt x="360" y="2323"/>
                    <a:pt x="801" y="2218"/>
                    <a:pt x="1245" y="2218"/>
                  </a:cubicBezTo>
                  <a:cubicBezTo>
                    <a:pt x="2337" y="2218"/>
                    <a:pt x="3447" y="2851"/>
                    <a:pt x="3411" y="4076"/>
                  </a:cubicBezTo>
                  <a:cubicBezTo>
                    <a:pt x="3382" y="5077"/>
                    <a:pt x="2394" y="5650"/>
                    <a:pt x="1444" y="5650"/>
                  </a:cubicBezTo>
                  <a:cubicBezTo>
                    <a:pt x="1050" y="5650"/>
                    <a:pt x="663" y="5552"/>
                    <a:pt x="353" y="5345"/>
                  </a:cubicBezTo>
                  <a:lnTo>
                    <a:pt x="353" y="5345"/>
                  </a:lnTo>
                  <a:cubicBezTo>
                    <a:pt x="602" y="6286"/>
                    <a:pt x="578" y="7280"/>
                    <a:pt x="411" y="8232"/>
                  </a:cubicBezTo>
                  <a:cubicBezTo>
                    <a:pt x="1397" y="8292"/>
                    <a:pt x="2384" y="8322"/>
                    <a:pt x="3370" y="8323"/>
                  </a:cubicBezTo>
                  <a:cubicBezTo>
                    <a:pt x="2835" y="7238"/>
                    <a:pt x="3294" y="5606"/>
                    <a:pt x="4679" y="5529"/>
                  </a:cubicBezTo>
                  <a:cubicBezTo>
                    <a:pt x="4708" y="5527"/>
                    <a:pt x="4737" y="5527"/>
                    <a:pt x="4767" y="5527"/>
                  </a:cubicBezTo>
                  <a:cubicBezTo>
                    <a:pt x="5347" y="5527"/>
                    <a:pt x="5946" y="5835"/>
                    <a:pt x="6263" y="6321"/>
                  </a:cubicBezTo>
                  <a:cubicBezTo>
                    <a:pt x="6702" y="7000"/>
                    <a:pt x="6418" y="7716"/>
                    <a:pt x="6053" y="8350"/>
                  </a:cubicBezTo>
                  <a:cubicBezTo>
                    <a:pt x="6450" y="8365"/>
                    <a:pt x="6846" y="8380"/>
                    <a:pt x="7241" y="8395"/>
                  </a:cubicBezTo>
                  <a:cubicBezTo>
                    <a:pt x="7416" y="8401"/>
                    <a:pt x="7752" y="8462"/>
                    <a:pt x="8032" y="8462"/>
                  </a:cubicBezTo>
                  <a:cubicBezTo>
                    <a:pt x="8206" y="8462"/>
                    <a:pt x="8359" y="8439"/>
                    <a:pt x="8439" y="8364"/>
                  </a:cubicBezTo>
                  <a:cubicBezTo>
                    <a:pt x="8642" y="8177"/>
                    <a:pt x="8555" y="7405"/>
                    <a:pt x="8576" y="7102"/>
                  </a:cubicBezTo>
                  <a:cubicBezTo>
                    <a:pt x="8602" y="6705"/>
                    <a:pt x="8637" y="6309"/>
                    <a:pt x="8677" y="5915"/>
                  </a:cubicBezTo>
                  <a:cubicBezTo>
                    <a:pt x="8685" y="5838"/>
                    <a:pt x="8752" y="5774"/>
                    <a:pt x="8825" y="5774"/>
                  </a:cubicBezTo>
                  <a:cubicBezTo>
                    <a:pt x="8850" y="5774"/>
                    <a:pt x="8876" y="5781"/>
                    <a:pt x="8900" y="5798"/>
                  </a:cubicBezTo>
                  <a:cubicBezTo>
                    <a:pt x="9259" y="6048"/>
                    <a:pt x="9675" y="6168"/>
                    <a:pt x="10079" y="6168"/>
                  </a:cubicBezTo>
                  <a:cubicBezTo>
                    <a:pt x="10973" y="6168"/>
                    <a:pt x="11810" y="5582"/>
                    <a:pt x="11859" y="4522"/>
                  </a:cubicBezTo>
                  <a:cubicBezTo>
                    <a:pt x="11904" y="3488"/>
                    <a:pt x="11090" y="2814"/>
                    <a:pt x="10225" y="2814"/>
                  </a:cubicBezTo>
                  <a:cubicBezTo>
                    <a:pt x="9834" y="2814"/>
                    <a:pt x="9433" y="2952"/>
                    <a:pt x="9096" y="3255"/>
                  </a:cubicBezTo>
                  <a:cubicBezTo>
                    <a:pt x="9068" y="3281"/>
                    <a:pt x="9035" y="3293"/>
                    <a:pt x="9003" y="3293"/>
                  </a:cubicBezTo>
                  <a:cubicBezTo>
                    <a:pt x="8927" y="3293"/>
                    <a:pt x="8855" y="3228"/>
                    <a:pt x="8853" y="3139"/>
                  </a:cubicBezTo>
                  <a:cubicBezTo>
                    <a:pt x="8842" y="2551"/>
                    <a:pt x="8847" y="1964"/>
                    <a:pt x="8878" y="1378"/>
                  </a:cubicBezTo>
                  <a:cubicBezTo>
                    <a:pt x="8899" y="1042"/>
                    <a:pt x="9128" y="317"/>
                    <a:pt x="8831" y="95"/>
                  </a:cubicBezTo>
                  <a:cubicBezTo>
                    <a:pt x="8763" y="43"/>
                    <a:pt x="8602" y="26"/>
                    <a:pt x="8408" y="26"/>
                  </a:cubicBezTo>
                  <a:cubicBezTo>
                    <a:pt x="8000" y="26"/>
                    <a:pt x="7441" y="103"/>
                    <a:pt x="7264" y="104"/>
                  </a:cubicBezTo>
                  <a:cubicBezTo>
                    <a:pt x="6844" y="108"/>
                    <a:pt x="6424" y="110"/>
                    <a:pt x="6003" y="112"/>
                  </a:cubicBezTo>
                  <a:cubicBezTo>
                    <a:pt x="6689" y="1135"/>
                    <a:pt x="6105" y="2649"/>
                    <a:pt x="4753" y="2649"/>
                  </a:cubicBezTo>
                  <a:cubicBezTo>
                    <a:pt x="4729" y="2649"/>
                    <a:pt x="4705" y="2648"/>
                    <a:pt x="4681" y="2647"/>
                  </a:cubicBezTo>
                  <a:cubicBezTo>
                    <a:pt x="3289" y="2596"/>
                    <a:pt x="2763" y="1042"/>
                    <a:pt x="3519" y="44"/>
                  </a:cubicBezTo>
                  <a:cubicBezTo>
                    <a:pt x="2705" y="10"/>
                    <a:pt x="1892" y="1"/>
                    <a:pt x="10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6"/>
            <p:cNvSpPr/>
            <p:nvPr/>
          </p:nvSpPr>
          <p:spPr>
            <a:xfrm>
              <a:off x="7502863" y="2233697"/>
              <a:ext cx="511906" cy="853459"/>
            </a:xfrm>
            <a:custGeom>
              <a:avLst/>
              <a:gdLst/>
              <a:ahLst/>
              <a:cxnLst/>
              <a:rect l="l" t="t" r="r" b="b"/>
              <a:pathLst>
                <a:path w="9084" h="15145" extrusionOk="0">
                  <a:moveTo>
                    <a:pt x="4444" y="0"/>
                  </a:moveTo>
                  <a:cubicBezTo>
                    <a:pt x="4363" y="0"/>
                    <a:pt x="4282" y="8"/>
                    <a:pt x="4203" y="23"/>
                  </a:cubicBezTo>
                  <a:cubicBezTo>
                    <a:pt x="3037" y="252"/>
                    <a:pt x="2872" y="1751"/>
                    <a:pt x="3433" y="2584"/>
                  </a:cubicBezTo>
                  <a:cubicBezTo>
                    <a:pt x="3497" y="2682"/>
                    <a:pt x="3398" y="2796"/>
                    <a:pt x="3298" y="2797"/>
                  </a:cubicBezTo>
                  <a:cubicBezTo>
                    <a:pt x="3215" y="2797"/>
                    <a:pt x="3133" y="2798"/>
                    <a:pt x="3050" y="2798"/>
                  </a:cubicBezTo>
                  <a:cubicBezTo>
                    <a:pt x="2035" y="2798"/>
                    <a:pt x="1021" y="2768"/>
                    <a:pt x="7" y="2703"/>
                  </a:cubicBezTo>
                  <a:cubicBezTo>
                    <a:pt x="6" y="2703"/>
                    <a:pt x="2" y="2702"/>
                    <a:pt x="1" y="2702"/>
                  </a:cubicBezTo>
                  <a:lnTo>
                    <a:pt x="1" y="2702"/>
                  </a:lnTo>
                  <a:cubicBezTo>
                    <a:pt x="2" y="2710"/>
                    <a:pt x="4" y="2717"/>
                    <a:pt x="6" y="2727"/>
                  </a:cubicBezTo>
                  <a:cubicBezTo>
                    <a:pt x="55" y="3809"/>
                    <a:pt x="54" y="4893"/>
                    <a:pt x="21" y="5977"/>
                  </a:cubicBezTo>
                  <a:cubicBezTo>
                    <a:pt x="555" y="5652"/>
                    <a:pt x="1175" y="5349"/>
                    <a:pt x="1796" y="5349"/>
                  </a:cubicBezTo>
                  <a:cubicBezTo>
                    <a:pt x="2046" y="5349"/>
                    <a:pt x="2296" y="5398"/>
                    <a:pt x="2541" y="5515"/>
                  </a:cubicBezTo>
                  <a:cubicBezTo>
                    <a:pt x="3254" y="5853"/>
                    <a:pt x="3850" y="6795"/>
                    <a:pt x="3816" y="7591"/>
                  </a:cubicBezTo>
                  <a:cubicBezTo>
                    <a:pt x="3768" y="8710"/>
                    <a:pt x="2813" y="9187"/>
                    <a:pt x="1816" y="9187"/>
                  </a:cubicBezTo>
                  <a:cubicBezTo>
                    <a:pt x="1239" y="9187"/>
                    <a:pt x="647" y="9028"/>
                    <a:pt x="209" y="8740"/>
                  </a:cubicBezTo>
                  <a:lnTo>
                    <a:pt x="209" y="8740"/>
                  </a:lnTo>
                  <a:lnTo>
                    <a:pt x="408" y="11790"/>
                  </a:lnTo>
                  <a:cubicBezTo>
                    <a:pt x="1482" y="11743"/>
                    <a:pt x="2556" y="11705"/>
                    <a:pt x="3629" y="11662"/>
                  </a:cubicBezTo>
                  <a:cubicBezTo>
                    <a:pt x="3630" y="11662"/>
                    <a:pt x="3631" y="11662"/>
                    <a:pt x="3632" y="11662"/>
                  </a:cubicBezTo>
                  <a:cubicBezTo>
                    <a:pt x="3756" y="11662"/>
                    <a:pt x="3807" y="11831"/>
                    <a:pt x="3721" y="11908"/>
                  </a:cubicBezTo>
                  <a:cubicBezTo>
                    <a:pt x="2521" y="12975"/>
                    <a:pt x="3045" y="15047"/>
                    <a:pt x="4739" y="15141"/>
                  </a:cubicBezTo>
                  <a:cubicBezTo>
                    <a:pt x="4779" y="15143"/>
                    <a:pt x="4818" y="15144"/>
                    <a:pt x="4857" y="15144"/>
                  </a:cubicBezTo>
                  <a:cubicBezTo>
                    <a:pt x="6475" y="15144"/>
                    <a:pt x="7161" y="13207"/>
                    <a:pt x="6108" y="12044"/>
                  </a:cubicBezTo>
                  <a:cubicBezTo>
                    <a:pt x="6042" y="11969"/>
                    <a:pt x="6069" y="11816"/>
                    <a:pt x="6182" y="11804"/>
                  </a:cubicBezTo>
                  <a:cubicBezTo>
                    <a:pt x="6666" y="11749"/>
                    <a:pt x="7149" y="11711"/>
                    <a:pt x="7636" y="11706"/>
                  </a:cubicBezTo>
                  <a:cubicBezTo>
                    <a:pt x="7639" y="11706"/>
                    <a:pt x="7643" y="11706"/>
                    <a:pt x="7647" y="11706"/>
                  </a:cubicBezTo>
                  <a:cubicBezTo>
                    <a:pt x="7841" y="11706"/>
                    <a:pt x="8145" y="11765"/>
                    <a:pt x="8414" y="11765"/>
                  </a:cubicBezTo>
                  <a:cubicBezTo>
                    <a:pt x="8626" y="11765"/>
                    <a:pt x="8816" y="11729"/>
                    <a:pt x="8914" y="11598"/>
                  </a:cubicBezTo>
                  <a:cubicBezTo>
                    <a:pt x="9084" y="11373"/>
                    <a:pt x="8958" y="10332"/>
                    <a:pt x="8967" y="10056"/>
                  </a:cubicBezTo>
                  <a:cubicBezTo>
                    <a:pt x="8986" y="9541"/>
                    <a:pt x="9002" y="9027"/>
                    <a:pt x="9021" y="8512"/>
                  </a:cubicBezTo>
                  <a:cubicBezTo>
                    <a:pt x="9022" y="8493"/>
                    <a:pt x="9026" y="8479"/>
                    <a:pt x="9031" y="8467"/>
                  </a:cubicBezTo>
                  <a:lnTo>
                    <a:pt x="9031" y="8467"/>
                  </a:lnTo>
                  <a:cubicBezTo>
                    <a:pt x="8662" y="8785"/>
                    <a:pt x="8231" y="8928"/>
                    <a:pt x="7804" y="8928"/>
                  </a:cubicBezTo>
                  <a:cubicBezTo>
                    <a:pt x="6885" y="8928"/>
                    <a:pt x="5984" y="8266"/>
                    <a:pt x="5752" y="7255"/>
                  </a:cubicBezTo>
                  <a:cubicBezTo>
                    <a:pt x="5586" y="6533"/>
                    <a:pt x="5796" y="5807"/>
                    <a:pt x="6445" y="5408"/>
                  </a:cubicBezTo>
                  <a:cubicBezTo>
                    <a:pt x="6775" y="5206"/>
                    <a:pt x="7129" y="5127"/>
                    <a:pt x="7488" y="5127"/>
                  </a:cubicBezTo>
                  <a:cubicBezTo>
                    <a:pt x="7929" y="5127"/>
                    <a:pt x="8379" y="5246"/>
                    <a:pt x="8800" y="5402"/>
                  </a:cubicBezTo>
                  <a:cubicBezTo>
                    <a:pt x="8666" y="4563"/>
                    <a:pt x="8476" y="3737"/>
                    <a:pt x="8226" y="2922"/>
                  </a:cubicBezTo>
                  <a:lnTo>
                    <a:pt x="5480" y="2816"/>
                  </a:lnTo>
                  <a:cubicBezTo>
                    <a:pt x="5369" y="2810"/>
                    <a:pt x="5308" y="2686"/>
                    <a:pt x="5365" y="2591"/>
                  </a:cubicBezTo>
                  <a:cubicBezTo>
                    <a:pt x="5744" y="1972"/>
                    <a:pt x="6158" y="1177"/>
                    <a:pt x="5597" y="526"/>
                  </a:cubicBezTo>
                  <a:cubicBezTo>
                    <a:pt x="5322" y="207"/>
                    <a:pt x="4874" y="0"/>
                    <a:pt x="444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6"/>
            <p:cNvSpPr/>
            <p:nvPr/>
          </p:nvSpPr>
          <p:spPr>
            <a:xfrm>
              <a:off x="6821620" y="2214143"/>
              <a:ext cx="888397" cy="686993"/>
            </a:xfrm>
            <a:custGeom>
              <a:avLst/>
              <a:gdLst/>
              <a:ahLst/>
              <a:cxnLst/>
              <a:rect l="l" t="t" r="r" b="b"/>
              <a:pathLst>
                <a:path w="15765" h="12191" extrusionOk="0">
                  <a:moveTo>
                    <a:pt x="8183" y="0"/>
                  </a:moveTo>
                  <a:cubicBezTo>
                    <a:pt x="8085" y="0"/>
                    <a:pt x="7984" y="11"/>
                    <a:pt x="7882" y="34"/>
                  </a:cubicBezTo>
                  <a:cubicBezTo>
                    <a:pt x="6621" y="321"/>
                    <a:pt x="6476" y="1708"/>
                    <a:pt x="6791" y="2754"/>
                  </a:cubicBezTo>
                  <a:cubicBezTo>
                    <a:pt x="6809" y="2778"/>
                    <a:pt x="6817" y="2806"/>
                    <a:pt x="6817" y="2837"/>
                  </a:cubicBezTo>
                  <a:cubicBezTo>
                    <a:pt x="6819" y="2844"/>
                    <a:pt x="6820" y="2850"/>
                    <a:pt x="6821" y="2855"/>
                  </a:cubicBezTo>
                  <a:cubicBezTo>
                    <a:pt x="6842" y="2921"/>
                    <a:pt x="6791" y="2968"/>
                    <a:pt x="6737" y="2978"/>
                  </a:cubicBezTo>
                  <a:cubicBezTo>
                    <a:pt x="6718" y="2988"/>
                    <a:pt x="6697" y="2994"/>
                    <a:pt x="6672" y="2995"/>
                  </a:cubicBezTo>
                  <a:cubicBezTo>
                    <a:pt x="5962" y="3039"/>
                    <a:pt x="5252" y="3061"/>
                    <a:pt x="4541" y="3061"/>
                  </a:cubicBezTo>
                  <a:cubicBezTo>
                    <a:pt x="4166" y="3061"/>
                    <a:pt x="3791" y="3055"/>
                    <a:pt x="3415" y="3042"/>
                  </a:cubicBezTo>
                  <a:lnTo>
                    <a:pt x="3415" y="3042"/>
                  </a:lnTo>
                  <a:cubicBezTo>
                    <a:pt x="3524" y="4150"/>
                    <a:pt x="3494" y="5264"/>
                    <a:pt x="3408" y="6372"/>
                  </a:cubicBezTo>
                  <a:cubicBezTo>
                    <a:pt x="3403" y="6440"/>
                    <a:pt x="3344" y="6493"/>
                    <a:pt x="3281" y="6493"/>
                  </a:cubicBezTo>
                  <a:cubicBezTo>
                    <a:pt x="3259" y="6493"/>
                    <a:pt x="3236" y="6486"/>
                    <a:pt x="3215" y="6472"/>
                  </a:cubicBezTo>
                  <a:cubicBezTo>
                    <a:pt x="2825" y="6213"/>
                    <a:pt x="2334" y="6078"/>
                    <a:pt x="1856" y="6078"/>
                  </a:cubicBezTo>
                  <a:cubicBezTo>
                    <a:pt x="901" y="6078"/>
                    <a:pt x="0" y="6619"/>
                    <a:pt x="71" y="7790"/>
                  </a:cubicBezTo>
                  <a:cubicBezTo>
                    <a:pt x="135" y="8825"/>
                    <a:pt x="889" y="9246"/>
                    <a:pt x="1716" y="9246"/>
                  </a:cubicBezTo>
                  <a:cubicBezTo>
                    <a:pt x="2326" y="9246"/>
                    <a:pt x="2975" y="9017"/>
                    <a:pt x="3415" y="8636"/>
                  </a:cubicBezTo>
                  <a:cubicBezTo>
                    <a:pt x="3441" y="8613"/>
                    <a:pt x="3476" y="8602"/>
                    <a:pt x="3511" y="8602"/>
                  </a:cubicBezTo>
                  <a:cubicBezTo>
                    <a:pt x="3590" y="8602"/>
                    <a:pt x="3670" y="8657"/>
                    <a:pt x="3658" y="8749"/>
                  </a:cubicBezTo>
                  <a:cubicBezTo>
                    <a:pt x="3581" y="9309"/>
                    <a:pt x="3513" y="9871"/>
                    <a:pt x="3459" y="10435"/>
                  </a:cubicBezTo>
                  <a:cubicBezTo>
                    <a:pt x="3429" y="10765"/>
                    <a:pt x="3207" y="11658"/>
                    <a:pt x="3433" y="11904"/>
                  </a:cubicBezTo>
                  <a:cubicBezTo>
                    <a:pt x="3549" y="12029"/>
                    <a:pt x="3864" y="12060"/>
                    <a:pt x="4196" y="12060"/>
                  </a:cubicBezTo>
                  <a:cubicBezTo>
                    <a:pt x="4514" y="12060"/>
                    <a:pt x="4847" y="12032"/>
                    <a:pt x="5038" y="12032"/>
                  </a:cubicBezTo>
                  <a:cubicBezTo>
                    <a:pt x="5052" y="12032"/>
                    <a:pt x="5065" y="12032"/>
                    <a:pt x="5077" y="12033"/>
                  </a:cubicBezTo>
                  <a:cubicBezTo>
                    <a:pt x="5473" y="12044"/>
                    <a:pt x="5871" y="12055"/>
                    <a:pt x="6267" y="12065"/>
                  </a:cubicBezTo>
                  <a:cubicBezTo>
                    <a:pt x="5489" y="11131"/>
                    <a:pt x="5693" y="9437"/>
                    <a:pt x="7000" y="9064"/>
                  </a:cubicBezTo>
                  <a:cubicBezTo>
                    <a:pt x="7148" y="9022"/>
                    <a:pt x="7299" y="9002"/>
                    <a:pt x="7451" y="9002"/>
                  </a:cubicBezTo>
                  <a:cubicBezTo>
                    <a:pt x="8015" y="9002"/>
                    <a:pt x="8580" y="9276"/>
                    <a:pt x="8951" y="9696"/>
                  </a:cubicBezTo>
                  <a:cubicBezTo>
                    <a:pt x="9586" y="10416"/>
                    <a:pt x="9372" y="11219"/>
                    <a:pt x="9108" y="12039"/>
                  </a:cubicBezTo>
                  <a:cubicBezTo>
                    <a:pt x="9622" y="12060"/>
                    <a:pt x="10132" y="12081"/>
                    <a:pt x="10645" y="12104"/>
                  </a:cubicBezTo>
                  <a:cubicBezTo>
                    <a:pt x="10846" y="12111"/>
                    <a:pt x="11296" y="12190"/>
                    <a:pt x="11656" y="12190"/>
                  </a:cubicBezTo>
                  <a:cubicBezTo>
                    <a:pt x="11868" y="12190"/>
                    <a:pt x="12048" y="12163"/>
                    <a:pt x="12128" y="12078"/>
                  </a:cubicBezTo>
                  <a:cubicBezTo>
                    <a:pt x="12357" y="11836"/>
                    <a:pt x="12119" y="10758"/>
                    <a:pt x="12097" y="10413"/>
                  </a:cubicBezTo>
                  <a:cubicBezTo>
                    <a:pt x="12062" y="9884"/>
                    <a:pt x="12029" y="9358"/>
                    <a:pt x="11994" y="8829"/>
                  </a:cubicBezTo>
                  <a:cubicBezTo>
                    <a:pt x="11988" y="8739"/>
                    <a:pt x="12053" y="8696"/>
                    <a:pt x="12122" y="8696"/>
                  </a:cubicBezTo>
                  <a:cubicBezTo>
                    <a:pt x="12196" y="8696"/>
                    <a:pt x="12276" y="8745"/>
                    <a:pt x="12283" y="8840"/>
                  </a:cubicBezTo>
                  <a:cubicBezTo>
                    <a:pt x="12727" y="9130"/>
                    <a:pt x="13198" y="9300"/>
                    <a:pt x="13719" y="9300"/>
                  </a:cubicBezTo>
                  <a:cubicBezTo>
                    <a:pt x="13826" y="9300"/>
                    <a:pt x="13934" y="9293"/>
                    <a:pt x="14045" y="9278"/>
                  </a:cubicBezTo>
                  <a:cubicBezTo>
                    <a:pt x="14924" y="9162"/>
                    <a:pt x="15764" y="8571"/>
                    <a:pt x="15540" y="7582"/>
                  </a:cubicBezTo>
                  <a:cubicBezTo>
                    <a:pt x="15355" y="6774"/>
                    <a:pt x="14769" y="5991"/>
                    <a:pt x="13869" y="5991"/>
                  </a:cubicBezTo>
                  <a:cubicBezTo>
                    <a:pt x="13858" y="5991"/>
                    <a:pt x="13847" y="5991"/>
                    <a:pt x="13836" y="5992"/>
                  </a:cubicBezTo>
                  <a:cubicBezTo>
                    <a:pt x="13178" y="6003"/>
                    <a:pt x="12568" y="6377"/>
                    <a:pt x="12029" y="6722"/>
                  </a:cubicBezTo>
                  <a:cubicBezTo>
                    <a:pt x="12008" y="6735"/>
                    <a:pt x="11985" y="6741"/>
                    <a:pt x="11963" y="6741"/>
                  </a:cubicBezTo>
                  <a:cubicBezTo>
                    <a:pt x="11886" y="6741"/>
                    <a:pt x="11814" y="6668"/>
                    <a:pt x="11817" y="6587"/>
                  </a:cubicBezTo>
                  <a:cubicBezTo>
                    <a:pt x="11859" y="5413"/>
                    <a:pt x="11853" y="4242"/>
                    <a:pt x="11813" y="3067"/>
                  </a:cubicBezTo>
                  <a:cubicBezTo>
                    <a:pt x="11810" y="2976"/>
                    <a:pt x="11874" y="2936"/>
                    <a:pt x="11942" y="2936"/>
                  </a:cubicBezTo>
                  <a:cubicBezTo>
                    <a:pt x="11951" y="2936"/>
                    <a:pt x="11960" y="2937"/>
                    <a:pt x="11969" y="2938"/>
                  </a:cubicBezTo>
                  <a:cubicBezTo>
                    <a:pt x="11967" y="2924"/>
                    <a:pt x="11964" y="2907"/>
                    <a:pt x="11967" y="2893"/>
                  </a:cubicBezTo>
                  <a:lnTo>
                    <a:pt x="11967" y="2893"/>
                  </a:lnTo>
                  <a:cubicBezTo>
                    <a:pt x="11393" y="2976"/>
                    <a:pt x="10775" y="3062"/>
                    <a:pt x="10174" y="3062"/>
                  </a:cubicBezTo>
                  <a:cubicBezTo>
                    <a:pt x="9881" y="3062"/>
                    <a:pt x="9593" y="3042"/>
                    <a:pt x="9314" y="2991"/>
                  </a:cubicBezTo>
                  <a:cubicBezTo>
                    <a:pt x="9289" y="3026"/>
                    <a:pt x="9255" y="3041"/>
                    <a:pt x="9220" y="3041"/>
                  </a:cubicBezTo>
                  <a:cubicBezTo>
                    <a:pt x="9126" y="3041"/>
                    <a:pt x="9026" y="2931"/>
                    <a:pt x="9084" y="2816"/>
                  </a:cubicBezTo>
                  <a:cubicBezTo>
                    <a:pt x="9396" y="2191"/>
                    <a:pt x="9624" y="1453"/>
                    <a:pt x="9326" y="775"/>
                  </a:cubicBezTo>
                  <a:cubicBezTo>
                    <a:pt x="9114" y="285"/>
                    <a:pt x="8681" y="0"/>
                    <a:pt x="81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6"/>
            <p:cNvSpPr/>
            <p:nvPr/>
          </p:nvSpPr>
          <p:spPr>
            <a:xfrm>
              <a:off x="7007188" y="1888030"/>
              <a:ext cx="657803" cy="483166"/>
            </a:xfrm>
            <a:custGeom>
              <a:avLst/>
              <a:gdLst/>
              <a:ahLst/>
              <a:cxnLst/>
              <a:rect l="l" t="t" r="r" b="b"/>
              <a:pathLst>
                <a:path w="11673" h="8574" extrusionOk="0">
                  <a:moveTo>
                    <a:pt x="2640" y="11"/>
                  </a:moveTo>
                  <a:lnTo>
                    <a:pt x="2640" y="11"/>
                  </a:lnTo>
                  <a:cubicBezTo>
                    <a:pt x="2211" y="16"/>
                    <a:pt x="1780" y="10"/>
                    <a:pt x="1349" y="36"/>
                  </a:cubicBezTo>
                  <a:cubicBezTo>
                    <a:pt x="1060" y="56"/>
                    <a:pt x="290" y="0"/>
                    <a:pt x="133" y="326"/>
                  </a:cubicBezTo>
                  <a:cubicBezTo>
                    <a:pt x="1" y="601"/>
                    <a:pt x="139" y="1263"/>
                    <a:pt x="157" y="1561"/>
                  </a:cubicBezTo>
                  <a:cubicBezTo>
                    <a:pt x="183" y="1969"/>
                    <a:pt x="241" y="2373"/>
                    <a:pt x="252" y="2780"/>
                  </a:cubicBezTo>
                  <a:cubicBezTo>
                    <a:pt x="547" y="2679"/>
                    <a:pt x="868" y="2627"/>
                    <a:pt x="1186" y="2627"/>
                  </a:cubicBezTo>
                  <a:cubicBezTo>
                    <a:pt x="2224" y="2627"/>
                    <a:pt x="3241" y="3178"/>
                    <a:pt x="3308" y="4365"/>
                  </a:cubicBezTo>
                  <a:cubicBezTo>
                    <a:pt x="3373" y="5477"/>
                    <a:pt x="2486" y="5944"/>
                    <a:pt x="1549" y="5944"/>
                  </a:cubicBezTo>
                  <a:cubicBezTo>
                    <a:pt x="1108" y="5944"/>
                    <a:pt x="657" y="5840"/>
                    <a:pt x="289" y="5652"/>
                  </a:cubicBezTo>
                  <a:lnTo>
                    <a:pt x="289" y="5652"/>
                  </a:lnTo>
                  <a:cubicBezTo>
                    <a:pt x="326" y="6612"/>
                    <a:pt x="253" y="7582"/>
                    <a:pt x="216" y="8542"/>
                  </a:cubicBezTo>
                  <a:cubicBezTo>
                    <a:pt x="557" y="8551"/>
                    <a:pt x="897" y="8556"/>
                    <a:pt x="1238" y="8556"/>
                  </a:cubicBezTo>
                  <a:cubicBezTo>
                    <a:pt x="1906" y="8556"/>
                    <a:pt x="2575" y="8538"/>
                    <a:pt x="3244" y="8499"/>
                  </a:cubicBezTo>
                  <a:cubicBezTo>
                    <a:pt x="2794" y="7255"/>
                    <a:pt x="3254" y="5614"/>
                    <a:pt x="4776" y="5498"/>
                  </a:cubicBezTo>
                  <a:cubicBezTo>
                    <a:pt x="4816" y="5495"/>
                    <a:pt x="4857" y="5493"/>
                    <a:pt x="4897" y="5493"/>
                  </a:cubicBezTo>
                  <a:cubicBezTo>
                    <a:pt x="5511" y="5493"/>
                    <a:pt x="6030" y="5859"/>
                    <a:pt x="6285" y="6422"/>
                  </a:cubicBezTo>
                  <a:cubicBezTo>
                    <a:pt x="6606" y="7133"/>
                    <a:pt x="6427" y="7895"/>
                    <a:pt x="6119" y="8573"/>
                  </a:cubicBezTo>
                  <a:cubicBezTo>
                    <a:pt x="6457" y="8543"/>
                    <a:pt x="6799" y="8551"/>
                    <a:pt x="7139" y="8535"/>
                  </a:cubicBezTo>
                  <a:cubicBezTo>
                    <a:pt x="7365" y="8525"/>
                    <a:pt x="7592" y="8508"/>
                    <a:pt x="7816" y="8489"/>
                  </a:cubicBezTo>
                  <a:cubicBezTo>
                    <a:pt x="7967" y="8473"/>
                    <a:pt x="8357" y="8507"/>
                    <a:pt x="8488" y="8414"/>
                  </a:cubicBezTo>
                  <a:cubicBezTo>
                    <a:pt x="8813" y="8180"/>
                    <a:pt x="8735" y="7403"/>
                    <a:pt x="8726" y="7061"/>
                  </a:cubicBezTo>
                  <a:cubicBezTo>
                    <a:pt x="8715" y="6583"/>
                    <a:pt x="8632" y="6118"/>
                    <a:pt x="8553" y="5649"/>
                  </a:cubicBezTo>
                  <a:cubicBezTo>
                    <a:pt x="8539" y="5567"/>
                    <a:pt x="8592" y="5512"/>
                    <a:pt x="8653" y="5495"/>
                  </a:cubicBezTo>
                  <a:cubicBezTo>
                    <a:pt x="8649" y="5439"/>
                    <a:pt x="8706" y="5384"/>
                    <a:pt x="8767" y="5384"/>
                  </a:cubicBezTo>
                  <a:cubicBezTo>
                    <a:pt x="8784" y="5384"/>
                    <a:pt x="8801" y="5388"/>
                    <a:pt x="8817" y="5397"/>
                  </a:cubicBezTo>
                  <a:cubicBezTo>
                    <a:pt x="9120" y="5570"/>
                    <a:pt x="9518" y="5662"/>
                    <a:pt x="9918" y="5662"/>
                  </a:cubicBezTo>
                  <a:cubicBezTo>
                    <a:pt x="10791" y="5662"/>
                    <a:pt x="11673" y="5225"/>
                    <a:pt x="11587" y="4234"/>
                  </a:cubicBezTo>
                  <a:cubicBezTo>
                    <a:pt x="11500" y="3231"/>
                    <a:pt x="10659" y="2848"/>
                    <a:pt x="9794" y="2848"/>
                  </a:cubicBezTo>
                  <a:cubicBezTo>
                    <a:pt x="9358" y="2848"/>
                    <a:pt x="8916" y="2945"/>
                    <a:pt x="8561" y="3109"/>
                  </a:cubicBezTo>
                  <a:cubicBezTo>
                    <a:pt x="8539" y="3120"/>
                    <a:pt x="8518" y="3124"/>
                    <a:pt x="8499" y="3124"/>
                  </a:cubicBezTo>
                  <a:cubicBezTo>
                    <a:pt x="8390" y="3124"/>
                    <a:pt x="8327" y="2982"/>
                    <a:pt x="8410" y="2899"/>
                  </a:cubicBezTo>
                  <a:lnTo>
                    <a:pt x="8410" y="2899"/>
                  </a:lnTo>
                  <a:cubicBezTo>
                    <a:pt x="8397" y="2903"/>
                    <a:pt x="8382" y="2905"/>
                    <a:pt x="8368" y="2905"/>
                  </a:cubicBezTo>
                  <a:cubicBezTo>
                    <a:pt x="8299" y="2905"/>
                    <a:pt x="8227" y="2858"/>
                    <a:pt x="8227" y="2766"/>
                  </a:cubicBezTo>
                  <a:cubicBezTo>
                    <a:pt x="8222" y="2349"/>
                    <a:pt x="8229" y="1933"/>
                    <a:pt x="8234" y="1519"/>
                  </a:cubicBezTo>
                  <a:cubicBezTo>
                    <a:pt x="8235" y="1309"/>
                    <a:pt x="8238" y="1103"/>
                    <a:pt x="8239" y="895"/>
                  </a:cubicBezTo>
                  <a:cubicBezTo>
                    <a:pt x="8240" y="760"/>
                    <a:pt x="8302" y="451"/>
                    <a:pt x="8256" y="302"/>
                  </a:cubicBezTo>
                  <a:cubicBezTo>
                    <a:pt x="8233" y="283"/>
                    <a:pt x="8220" y="255"/>
                    <a:pt x="8218" y="224"/>
                  </a:cubicBezTo>
                  <a:cubicBezTo>
                    <a:pt x="8090" y="52"/>
                    <a:pt x="7789" y="17"/>
                    <a:pt x="7498" y="17"/>
                  </a:cubicBezTo>
                  <a:cubicBezTo>
                    <a:pt x="7299" y="17"/>
                    <a:pt x="7104" y="33"/>
                    <a:pt x="6975" y="33"/>
                  </a:cubicBezTo>
                  <a:cubicBezTo>
                    <a:pt x="6971" y="33"/>
                    <a:pt x="6968" y="33"/>
                    <a:pt x="6965" y="33"/>
                  </a:cubicBezTo>
                  <a:cubicBezTo>
                    <a:pt x="6910" y="33"/>
                    <a:pt x="6856" y="32"/>
                    <a:pt x="6801" y="32"/>
                  </a:cubicBezTo>
                  <a:cubicBezTo>
                    <a:pt x="6425" y="32"/>
                    <a:pt x="6049" y="46"/>
                    <a:pt x="5674" y="60"/>
                  </a:cubicBezTo>
                  <a:cubicBezTo>
                    <a:pt x="5929" y="807"/>
                    <a:pt x="6002" y="1677"/>
                    <a:pt x="5510" y="2348"/>
                  </a:cubicBezTo>
                  <a:cubicBezTo>
                    <a:pt x="5209" y="2760"/>
                    <a:pt x="4753" y="2980"/>
                    <a:pt x="4265" y="2980"/>
                  </a:cubicBezTo>
                  <a:cubicBezTo>
                    <a:pt x="4164" y="2980"/>
                    <a:pt x="4062" y="2971"/>
                    <a:pt x="3959" y="2952"/>
                  </a:cubicBezTo>
                  <a:cubicBezTo>
                    <a:pt x="2578" y="2698"/>
                    <a:pt x="2157" y="1178"/>
                    <a:pt x="2640" y="1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6"/>
            <p:cNvSpPr/>
            <p:nvPr/>
          </p:nvSpPr>
          <p:spPr>
            <a:xfrm>
              <a:off x="7018458" y="1381645"/>
              <a:ext cx="482321" cy="657859"/>
            </a:xfrm>
            <a:custGeom>
              <a:avLst/>
              <a:gdLst/>
              <a:ahLst/>
              <a:cxnLst/>
              <a:rect l="l" t="t" r="r" b="b"/>
              <a:pathLst>
                <a:path w="8559" h="11674" extrusionOk="0">
                  <a:moveTo>
                    <a:pt x="8025" y="0"/>
                  </a:moveTo>
                  <a:cubicBezTo>
                    <a:pt x="7922" y="0"/>
                    <a:pt x="7803" y="6"/>
                    <a:pt x="7664" y="9"/>
                  </a:cubicBezTo>
                  <a:cubicBezTo>
                    <a:pt x="7204" y="20"/>
                    <a:pt x="6748" y="61"/>
                    <a:pt x="6291" y="119"/>
                  </a:cubicBezTo>
                  <a:cubicBezTo>
                    <a:pt x="6825" y="1154"/>
                    <a:pt x="6011" y="2383"/>
                    <a:pt x="4865" y="2546"/>
                  </a:cubicBezTo>
                  <a:cubicBezTo>
                    <a:pt x="4758" y="2562"/>
                    <a:pt x="4654" y="2569"/>
                    <a:pt x="4552" y="2569"/>
                  </a:cubicBezTo>
                  <a:cubicBezTo>
                    <a:pt x="3290" y="2569"/>
                    <a:pt x="2422" y="1438"/>
                    <a:pt x="2541" y="210"/>
                  </a:cubicBezTo>
                  <a:lnTo>
                    <a:pt x="2541" y="210"/>
                  </a:lnTo>
                  <a:cubicBezTo>
                    <a:pt x="1742" y="261"/>
                    <a:pt x="941" y="311"/>
                    <a:pt x="140" y="362"/>
                  </a:cubicBezTo>
                  <a:cubicBezTo>
                    <a:pt x="239" y="1332"/>
                    <a:pt x="282" y="2301"/>
                    <a:pt x="267" y="3276"/>
                  </a:cubicBezTo>
                  <a:cubicBezTo>
                    <a:pt x="602" y="3147"/>
                    <a:pt x="971" y="3078"/>
                    <a:pt x="1332" y="3078"/>
                  </a:cubicBezTo>
                  <a:cubicBezTo>
                    <a:pt x="2289" y="3078"/>
                    <a:pt x="3195" y="3560"/>
                    <a:pt x="3295" y="4690"/>
                  </a:cubicBezTo>
                  <a:cubicBezTo>
                    <a:pt x="3355" y="5378"/>
                    <a:pt x="2957" y="5955"/>
                    <a:pt x="2334" y="6223"/>
                  </a:cubicBezTo>
                  <a:cubicBezTo>
                    <a:pt x="2078" y="6333"/>
                    <a:pt x="1817" y="6380"/>
                    <a:pt x="1556" y="6380"/>
                  </a:cubicBezTo>
                  <a:cubicBezTo>
                    <a:pt x="1074" y="6380"/>
                    <a:pt x="593" y="6221"/>
                    <a:pt x="145" y="6017"/>
                  </a:cubicBezTo>
                  <a:cubicBezTo>
                    <a:pt x="102" y="6959"/>
                    <a:pt x="54" y="7904"/>
                    <a:pt x="0" y="8848"/>
                  </a:cubicBezTo>
                  <a:cubicBezTo>
                    <a:pt x="234" y="8778"/>
                    <a:pt x="536" y="8789"/>
                    <a:pt x="725" y="8771"/>
                  </a:cubicBezTo>
                  <a:cubicBezTo>
                    <a:pt x="1108" y="8733"/>
                    <a:pt x="1494" y="8707"/>
                    <a:pt x="1879" y="8707"/>
                  </a:cubicBezTo>
                  <a:cubicBezTo>
                    <a:pt x="2081" y="8707"/>
                    <a:pt x="2283" y="8714"/>
                    <a:pt x="2484" y="8730"/>
                  </a:cubicBezTo>
                  <a:cubicBezTo>
                    <a:pt x="2530" y="8733"/>
                    <a:pt x="2562" y="8754"/>
                    <a:pt x="2583" y="8783"/>
                  </a:cubicBezTo>
                  <a:cubicBezTo>
                    <a:pt x="2589" y="8782"/>
                    <a:pt x="2595" y="8781"/>
                    <a:pt x="2601" y="8781"/>
                  </a:cubicBezTo>
                  <a:cubicBezTo>
                    <a:pt x="2669" y="8781"/>
                    <a:pt x="2741" y="8846"/>
                    <a:pt x="2714" y="8923"/>
                  </a:cubicBezTo>
                  <a:cubicBezTo>
                    <a:pt x="2341" y="9967"/>
                    <a:pt x="2490" y="11389"/>
                    <a:pt x="3794" y="11647"/>
                  </a:cubicBezTo>
                  <a:cubicBezTo>
                    <a:pt x="3886" y="11665"/>
                    <a:pt x="3976" y="11674"/>
                    <a:pt x="4064" y="11674"/>
                  </a:cubicBezTo>
                  <a:cubicBezTo>
                    <a:pt x="4632" y="11674"/>
                    <a:pt x="5101" y="11308"/>
                    <a:pt x="5296" y="10741"/>
                  </a:cubicBezTo>
                  <a:cubicBezTo>
                    <a:pt x="5486" y="10185"/>
                    <a:pt x="5358" y="9615"/>
                    <a:pt x="5188" y="9076"/>
                  </a:cubicBezTo>
                  <a:cubicBezTo>
                    <a:pt x="5155" y="8971"/>
                    <a:pt x="5233" y="8911"/>
                    <a:pt x="5317" y="8911"/>
                  </a:cubicBezTo>
                  <a:cubicBezTo>
                    <a:pt x="5333" y="8911"/>
                    <a:pt x="5348" y="8913"/>
                    <a:pt x="5364" y="8917"/>
                  </a:cubicBezTo>
                  <a:cubicBezTo>
                    <a:pt x="5365" y="8866"/>
                    <a:pt x="5390" y="8821"/>
                    <a:pt x="5450" y="8814"/>
                  </a:cubicBezTo>
                  <a:cubicBezTo>
                    <a:pt x="5882" y="8761"/>
                    <a:pt x="6315" y="8736"/>
                    <a:pt x="6748" y="8736"/>
                  </a:cubicBezTo>
                  <a:cubicBezTo>
                    <a:pt x="6903" y="8736"/>
                    <a:pt x="7057" y="8739"/>
                    <a:pt x="7212" y="8746"/>
                  </a:cubicBezTo>
                  <a:cubicBezTo>
                    <a:pt x="7232" y="8746"/>
                    <a:pt x="7254" y="8747"/>
                    <a:pt x="7276" y="8747"/>
                  </a:cubicBezTo>
                  <a:cubicBezTo>
                    <a:pt x="7359" y="8747"/>
                    <a:pt x="7453" y="8743"/>
                    <a:pt x="7550" y="8743"/>
                  </a:cubicBezTo>
                  <a:cubicBezTo>
                    <a:pt x="7693" y="8743"/>
                    <a:pt x="7844" y="8750"/>
                    <a:pt x="7975" y="8786"/>
                  </a:cubicBezTo>
                  <a:cubicBezTo>
                    <a:pt x="8043" y="7911"/>
                    <a:pt x="8089" y="7035"/>
                    <a:pt x="8105" y="6156"/>
                  </a:cubicBezTo>
                  <a:lnTo>
                    <a:pt x="8105" y="6156"/>
                  </a:lnTo>
                  <a:cubicBezTo>
                    <a:pt x="7782" y="6221"/>
                    <a:pt x="7441" y="6272"/>
                    <a:pt x="7108" y="6272"/>
                  </a:cubicBezTo>
                  <a:cubicBezTo>
                    <a:pt x="6598" y="6272"/>
                    <a:pt x="6103" y="6153"/>
                    <a:pt x="5705" y="5785"/>
                  </a:cubicBezTo>
                  <a:cubicBezTo>
                    <a:pt x="5273" y="5384"/>
                    <a:pt x="5108" y="4799"/>
                    <a:pt x="5355" y="4249"/>
                  </a:cubicBezTo>
                  <a:cubicBezTo>
                    <a:pt x="5682" y="3519"/>
                    <a:pt x="6650" y="2993"/>
                    <a:pt x="7522" y="2993"/>
                  </a:cubicBezTo>
                  <a:cubicBezTo>
                    <a:pt x="7907" y="2993"/>
                    <a:pt x="8274" y="3095"/>
                    <a:pt x="8559" y="3328"/>
                  </a:cubicBezTo>
                  <a:cubicBezTo>
                    <a:pt x="8559" y="2443"/>
                    <a:pt x="8558" y="1555"/>
                    <a:pt x="8559" y="670"/>
                  </a:cubicBezTo>
                  <a:cubicBezTo>
                    <a:pt x="8559" y="82"/>
                    <a:pt x="8420" y="0"/>
                    <a:pt x="802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6"/>
            <p:cNvSpPr/>
            <p:nvPr/>
          </p:nvSpPr>
          <p:spPr>
            <a:xfrm>
              <a:off x="6360996" y="1707138"/>
              <a:ext cx="823366" cy="653182"/>
            </a:xfrm>
            <a:custGeom>
              <a:avLst/>
              <a:gdLst/>
              <a:ahLst/>
              <a:cxnLst/>
              <a:rect l="l" t="t" r="r" b="b"/>
              <a:pathLst>
                <a:path w="14611" h="11591" extrusionOk="0">
                  <a:moveTo>
                    <a:pt x="6632" y="1"/>
                  </a:moveTo>
                  <a:cubicBezTo>
                    <a:pt x="6589" y="1"/>
                    <a:pt x="6546" y="2"/>
                    <a:pt x="6502" y="5"/>
                  </a:cubicBezTo>
                  <a:cubicBezTo>
                    <a:pt x="4964" y="101"/>
                    <a:pt x="4462" y="2075"/>
                    <a:pt x="5734" y="2911"/>
                  </a:cubicBezTo>
                  <a:cubicBezTo>
                    <a:pt x="5848" y="2985"/>
                    <a:pt x="5799" y="3174"/>
                    <a:pt x="5662" y="3174"/>
                  </a:cubicBezTo>
                  <a:cubicBezTo>
                    <a:pt x="5659" y="3174"/>
                    <a:pt x="5655" y="3173"/>
                    <a:pt x="5652" y="3173"/>
                  </a:cubicBezTo>
                  <a:cubicBezTo>
                    <a:pt x="4787" y="3122"/>
                    <a:pt x="3920" y="3078"/>
                    <a:pt x="3054" y="3019"/>
                  </a:cubicBezTo>
                  <a:cubicBezTo>
                    <a:pt x="2998" y="3016"/>
                    <a:pt x="2959" y="2985"/>
                    <a:pt x="2938" y="2945"/>
                  </a:cubicBezTo>
                  <a:lnTo>
                    <a:pt x="2895" y="2956"/>
                  </a:lnTo>
                  <a:cubicBezTo>
                    <a:pt x="2896" y="2957"/>
                    <a:pt x="2896" y="2960"/>
                    <a:pt x="2896" y="2961"/>
                  </a:cubicBezTo>
                  <a:cubicBezTo>
                    <a:pt x="2951" y="3999"/>
                    <a:pt x="2928" y="5038"/>
                    <a:pt x="2943" y="6076"/>
                  </a:cubicBezTo>
                  <a:cubicBezTo>
                    <a:pt x="2944" y="6155"/>
                    <a:pt x="2876" y="6203"/>
                    <a:pt x="2807" y="6203"/>
                  </a:cubicBezTo>
                  <a:cubicBezTo>
                    <a:pt x="2783" y="6203"/>
                    <a:pt x="2759" y="6197"/>
                    <a:pt x="2738" y="6184"/>
                  </a:cubicBezTo>
                  <a:cubicBezTo>
                    <a:pt x="2451" y="6017"/>
                    <a:pt x="2140" y="5940"/>
                    <a:pt x="1835" y="5940"/>
                  </a:cubicBezTo>
                  <a:cubicBezTo>
                    <a:pt x="891" y="5940"/>
                    <a:pt x="0" y="6675"/>
                    <a:pt x="33" y="7728"/>
                  </a:cubicBezTo>
                  <a:cubicBezTo>
                    <a:pt x="62" y="8611"/>
                    <a:pt x="778" y="9166"/>
                    <a:pt x="1504" y="9166"/>
                  </a:cubicBezTo>
                  <a:cubicBezTo>
                    <a:pt x="1950" y="9166"/>
                    <a:pt x="2400" y="8956"/>
                    <a:pt x="2695" y="8483"/>
                  </a:cubicBezTo>
                  <a:cubicBezTo>
                    <a:pt x="2724" y="8438"/>
                    <a:pt x="2769" y="8418"/>
                    <a:pt x="2814" y="8418"/>
                  </a:cubicBezTo>
                  <a:cubicBezTo>
                    <a:pt x="2891" y="8418"/>
                    <a:pt x="2969" y="8476"/>
                    <a:pt x="2964" y="8567"/>
                  </a:cubicBezTo>
                  <a:cubicBezTo>
                    <a:pt x="2932" y="9126"/>
                    <a:pt x="2914" y="9683"/>
                    <a:pt x="2912" y="10243"/>
                  </a:cubicBezTo>
                  <a:cubicBezTo>
                    <a:pt x="2912" y="10609"/>
                    <a:pt x="2767" y="11261"/>
                    <a:pt x="3118" y="11468"/>
                  </a:cubicBezTo>
                  <a:cubicBezTo>
                    <a:pt x="3220" y="11529"/>
                    <a:pt x="3411" y="11548"/>
                    <a:pt x="3628" y="11548"/>
                  </a:cubicBezTo>
                  <a:cubicBezTo>
                    <a:pt x="4003" y="11548"/>
                    <a:pt x="4458" y="11491"/>
                    <a:pt x="4673" y="11491"/>
                  </a:cubicBezTo>
                  <a:cubicBezTo>
                    <a:pt x="4678" y="11491"/>
                    <a:pt x="4684" y="11491"/>
                    <a:pt x="4690" y="11491"/>
                  </a:cubicBezTo>
                  <a:cubicBezTo>
                    <a:pt x="5088" y="11494"/>
                    <a:pt x="5484" y="11501"/>
                    <a:pt x="5880" y="11505"/>
                  </a:cubicBezTo>
                  <a:cubicBezTo>
                    <a:pt x="4944" y="10420"/>
                    <a:pt x="6127" y="8834"/>
                    <a:pt x="7515" y="8834"/>
                  </a:cubicBezTo>
                  <a:cubicBezTo>
                    <a:pt x="7525" y="8834"/>
                    <a:pt x="7534" y="8835"/>
                    <a:pt x="7543" y="8835"/>
                  </a:cubicBezTo>
                  <a:cubicBezTo>
                    <a:pt x="8997" y="8855"/>
                    <a:pt x="9892" y="10481"/>
                    <a:pt x="9034" y="11591"/>
                  </a:cubicBezTo>
                  <a:cubicBezTo>
                    <a:pt x="9822" y="11559"/>
                    <a:pt x="10614" y="11527"/>
                    <a:pt x="11405" y="11494"/>
                  </a:cubicBezTo>
                  <a:cubicBezTo>
                    <a:pt x="11433" y="10575"/>
                    <a:pt x="11441" y="9642"/>
                    <a:pt x="11554" y="8732"/>
                  </a:cubicBezTo>
                  <a:lnTo>
                    <a:pt x="11554" y="8731"/>
                  </a:lnTo>
                  <a:cubicBezTo>
                    <a:pt x="11484" y="8646"/>
                    <a:pt x="11560" y="8515"/>
                    <a:pt x="11668" y="8515"/>
                  </a:cubicBezTo>
                  <a:cubicBezTo>
                    <a:pt x="11690" y="8515"/>
                    <a:pt x="11714" y="8521"/>
                    <a:pt x="11738" y="8533"/>
                  </a:cubicBezTo>
                  <a:cubicBezTo>
                    <a:pt x="12141" y="8748"/>
                    <a:pt x="12580" y="8899"/>
                    <a:pt x="13029" y="8899"/>
                  </a:cubicBezTo>
                  <a:cubicBezTo>
                    <a:pt x="13190" y="8899"/>
                    <a:pt x="13353" y="8879"/>
                    <a:pt x="13515" y="8837"/>
                  </a:cubicBezTo>
                  <a:cubicBezTo>
                    <a:pt x="14193" y="8659"/>
                    <a:pt x="14611" y="8079"/>
                    <a:pt x="14466" y="7378"/>
                  </a:cubicBezTo>
                  <a:cubicBezTo>
                    <a:pt x="14266" y="6423"/>
                    <a:pt x="13438" y="6109"/>
                    <a:pt x="12594" y="6109"/>
                  </a:cubicBezTo>
                  <a:cubicBezTo>
                    <a:pt x="12284" y="6109"/>
                    <a:pt x="11973" y="6151"/>
                    <a:pt x="11689" y="6219"/>
                  </a:cubicBezTo>
                  <a:cubicBezTo>
                    <a:pt x="11681" y="6222"/>
                    <a:pt x="11672" y="6223"/>
                    <a:pt x="11664" y="6223"/>
                  </a:cubicBezTo>
                  <a:cubicBezTo>
                    <a:pt x="11581" y="6223"/>
                    <a:pt x="11528" y="6106"/>
                    <a:pt x="11582" y="6048"/>
                  </a:cubicBezTo>
                  <a:cubicBezTo>
                    <a:pt x="11571" y="6037"/>
                    <a:pt x="11561" y="6025"/>
                    <a:pt x="11555" y="6009"/>
                  </a:cubicBezTo>
                  <a:cubicBezTo>
                    <a:pt x="11385" y="5465"/>
                    <a:pt x="11340" y="4878"/>
                    <a:pt x="11322" y="4310"/>
                  </a:cubicBezTo>
                  <a:cubicBezTo>
                    <a:pt x="11313" y="4052"/>
                    <a:pt x="11222" y="3582"/>
                    <a:pt x="11355" y="3306"/>
                  </a:cubicBezTo>
                  <a:lnTo>
                    <a:pt x="11355" y="3306"/>
                  </a:lnTo>
                  <a:cubicBezTo>
                    <a:pt x="10936" y="3376"/>
                    <a:pt x="10508" y="3404"/>
                    <a:pt x="10077" y="3404"/>
                  </a:cubicBezTo>
                  <a:cubicBezTo>
                    <a:pt x="9407" y="3404"/>
                    <a:pt x="8731" y="3338"/>
                    <a:pt x="8080" y="3266"/>
                  </a:cubicBezTo>
                  <a:cubicBezTo>
                    <a:pt x="7979" y="3256"/>
                    <a:pt x="7898" y="3141"/>
                    <a:pt x="7966" y="3047"/>
                  </a:cubicBezTo>
                  <a:cubicBezTo>
                    <a:pt x="8821" y="1835"/>
                    <a:pt x="8215" y="1"/>
                    <a:pt x="66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6"/>
            <p:cNvSpPr/>
            <p:nvPr/>
          </p:nvSpPr>
          <p:spPr>
            <a:xfrm>
              <a:off x="6519515" y="2221807"/>
              <a:ext cx="489534" cy="884452"/>
            </a:xfrm>
            <a:custGeom>
              <a:avLst/>
              <a:gdLst/>
              <a:ahLst/>
              <a:cxnLst/>
              <a:rect l="l" t="t" r="r" b="b"/>
              <a:pathLst>
                <a:path w="8687" h="15695" extrusionOk="0">
                  <a:moveTo>
                    <a:pt x="4763" y="1"/>
                  </a:moveTo>
                  <a:cubicBezTo>
                    <a:pt x="3545" y="1"/>
                    <a:pt x="2239" y="1455"/>
                    <a:pt x="3517" y="2404"/>
                  </a:cubicBezTo>
                  <a:cubicBezTo>
                    <a:pt x="3630" y="2487"/>
                    <a:pt x="3583" y="2672"/>
                    <a:pt x="3435" y="2672"/>
                  </a:cubicBezTo>
                  <a:cubicBezTo>
                    <a:pt x="3434" y="2672"/>
                    <a:pt x="3434" y="2672"/>
                    <a:pt x="3434" y="2672"/>
                  </a:cubicBezTo>
                  <a:cubicBezTo>
                    <a:pt x="2320" y="2654"/>
                    <a:pt x="1205" y="2639"/>
                    <a:pt x="93" y="2625"/>
                  </a:cubicBezTo>
                  <a:lnTo>
                    <a:pt x="93" y="2625"/>
                  </a:lnTo>
                  <a:cubicBezTo>
                    <a:pt x="2" y="3633"/>
                    <a:pt x="1" y="4633"/>
                    <a:pt x="103" y="5637"/>
                  </a:cubicBezTo>
                  <a:cubicBezTo>
                    <a:pt x="508" y="5137"/>
                    <a:pt x="1082" y="4906"/>
                    <a:pt x="1656" y="4906"/>
                  </a:cubicBezTo>
                  <a:cubicBezTo>
                    <a:pt x="2621" y="4906"/>
                    <a:pt x="3584" y="5560"/>
                    <a:pt x="3740" y="6693"/>
                  </a:cubicBezTo>
                  <a:cubicBezTo>
                    <a:pt x="3959" y="8264"/>
                    <a:pt x="2715" y="9264"/>
                    <a:pt x="1384" y="9264"/>
                  </a:cubicBezTo>
                  <a:cubicBezTo>
                    <a:pt x="949" y="9264"/>
                    <a:pt x="504" y="9157"/>
                    <a:pt x="97" y="8928"/>
                  </a:cubicBezTo>
                  <a:lnTo>
                    <a:pt x="97" y="8928"/>
                  </a:lnTo>
                  <a:cubicBezTo>
                    <a:pt x="105" y="9959"/>
                    <a:pt x="29" y="11054"/>
                    <a:pt x="169" y="12064"/>
                  </a:cubicBezTo>
                  <a:cubicBezTo>
                    <a:pt x="232" y="12516"/>
                    <a:pt x="180" y="12475"/>
                    <a:pt x="629" y="12511"/>
                  </a:cubicBezTo>
                  <a:cubicBezTo>
                    <a:pt x="674" y="12514"/>
                    <a:pt x="719" y="12515"/>
                    <a:pt x="765" y="12515"/>
                  </a:cubicBezTo>
                  <a:cubicBezTo>
                    <a:pt x="963" y="12515"/>
                    <a:pt x="1167" y="12489"/>
                    <a:pt x="1362" y="12483"/>
                  </a:cubicBezTo>
                  <a:cubicBezTo>
                    <a:pt x="1898" y="12463"/>
                    <a:pt x="2434" y="12443"/>
                    <a:pt x="2972" y="12423"/>
                  </a:cubicBezTo>
                  <a:cubicBezTo>
                    <a:pt x="2973" y="12423"/>
                    <a:pt x="2975" y="12423"/>
                    <a:pt x="2977" y="12423"/>
                  </a:cubicBezTo>
                  <a:cubicBezTo>
                    <a:pt x="3084" y="12423"/>
                    <a:pt x="3145" y="12561"/>
                    <a:pt x="3087" y="12644"/>
                  </a:cubicBezTo>
                  <a:cubicBezTo>
                    <a:pt x="2237" y="13907"/>
                    <a:pt x="3018" y="15694"/>
                    <a:pt x="4580" y="15694"/>
                  </a:cubicBezTo>
                  <a:cubicBezTo>
                    <a:pt x="4616" y="15694"/>
                    <a:pt x="4652" y="15693"/>
                    <a:pt x="4688" y="15691"/>
                  </a:cubicBezTo>
                  <a:cubicBezTo>
                    <a:pt x="6407" y="15602"/>
                    <a:pt x="7024" y="13557"/>
                    <a:pt x="5876" y="12386"/>
                  </a:cubicBezTo>
                  <a:cubicBezTo>
                    <a:pt x="5791" y="12300"/>
                    <a:pt x="5859" y="12144"/>
                    <a:pt x="5978" y="12144"/>
                  </a:cubicBezTo>
                  <a:cubicBezTo>
                    <a:pt x="5981" y="12144"/>
                    <a:pt x="5984" y="12144"/>
                    <a:pt x="5987" y="12144"/>
                  </a:cubicBezTo>
                  <a:cubicBezTo>
                    <a:pt x="6160" y="12156"/>
                    <a:pt x="6332" y="12162"/>
                    <a:pt x="6503" y="12162"/>
                  </a:cubicBezTo>
                  <a:cubicBezTo>
                    <a:pt x="7143" y="12162"/>
                    <a:pt x="7769" y="12081"/>
                    <a:pt x="8399" y="11921"/>
                  </a:cubicBezTo>
                  <a:cubicBezTo>
                    <a:pt x="8401" y="11920"/>
                    <a:pt x="8403" y="11920"/>
                    <a:pt x="8406" y="11920"/>
                  </a:cubicBezTo>
                  <a:cubicBezTo>
                    <a:pt x="8408" y="11920"/>
                    <a:pt x="8411" y="11920"/>
                    <a:pt x="8413" y="11919"/>
                  </a:cubicBezTo>
                  <a:cubicBezTo>
                    <a:pt x="8468" y="10921"/>
                    <a:pt x="8560" y="9926"/>
                    <a:pt x="8687" y="8934"/>
                  </a:cubicBezTo>
                  <a:lnTo>
                    <a:pt x="8687" y="8934"/>
                  </a:lnTo>
                  <a:cubicBezTo>
                    <a:pt x="8234" y="9253"/>
                    <a:pt x="7709" y="9457"/>
                    <a:pt x="7167" y="9457"/>
                  </a:cubicBezTo>
                  <a:cubicBezTo>
                    <a:pt x="6939" y="9457"/>
                    <a:pt x="6709" y="9421"/>
                    <a:pt x="6480" y="9343"/>
                  </a:cubicBezTo>
                  <a:cubicBezTo>
                    <a:pt x="5768" y="9097"/>
                    <a:pt x="5184" y="8454"/>
                    <a:pt x="5137" y="7682"/>
                  </a:cubicBezTo>
                  <a:cubicBezTo>
                    <a:pt x="5054" y="6346"/>
                    <a:pt x="6106" y="5665"/>
                    <a:pt x="7213" y="5665"/>
                  </a:cubicBezTo>
                  <a:cubicBezTo>
                    <a:pt x="7670" y="5665"/>
                    <a:pt x="8135" y="5780"/>
                    <a:pt x="8535" y="6014"/>
                  </a:cubicBezTo>
                  <a:cubicBezTo>
                    <a:pt x="8620" y="4937"/>
                    <a:pt x="8610" y="3872"/>
                    <a:pt x="8583" y="2793"/>
                  </a:cubicBezTo>
                  <a:cubicBezTo>
                    <a:pt x="8581" y="2781"/>
                    <a:pt x="8577" y="2769"/>
                    <a:pt x="8577" y="2756"/>
                  </a:cubicBezTo>
                  <a:cubicBezTo>
                    <a:pt x="8578" y="2723"/>
                    <a:pt x="8579" y="2688"/>
                    <a:pt x="8581" y="2654"/>
                  </a:cubicBezTo>
                  <a:lnTo>
                    <a:pt x="8581" y="2654"/>
                  </a:lnTo>
                  <a:cubicBezTo>
                    <a:pt x="7676" y="2692"/>
                    <a:pt x="6769" y="2729"/>
                    <a:pt x="5864" y="2766"/>
                  </a:cubicBezTo>
                  <a:cubicBezTo>
                    <a:pt x="5862" y="2766"/>
                    <a:pt x="5861" y="2766"/>
                    <a:pt x="5859" y="2766"/>
                  </a:cubicBezTo>
                  <a:cubicBezTo>
                    <a:pt x="5736" y="2766"/>
                    <a:pt x="5683" y="2591"/>
                    <a:pt x="5771" y="2514"/>
                  </a:cubicBezTo>
                  <a:cubicBezTo>
                    <a:pt x="6681" y="1720"/>
                    <a:pt x="6241" y="332"/>
                    <a:pt x="5115" y="44"/>
                  </a:cubicBezTo>
                  <a:cubicBezTo>
                    <a:pt x="5000" y="15"/>
                    <a:pt x="4882" y="1"/>
                    <a:pt x="476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7"/>
          <p:cNvSpPr txBox="1">
            <a:spLocks noGrp="1"/>
          </p:cNvSpPr>
          <p:nvPr>
            <p:ph type="title"/>
          </p:nvPr>
        </p:nvSpPr>
        <p:spPr>
          <a:xfrm>
            <a:off x="3712522" y="1091630"/>
            <a:ext cx="4195445" cy="8642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4000" dirty="0">
                <a:solidFill>
                  <a:srgbClr val="7030A0"/>
                </a:solidFill>
              </a:rPr>
              <a:t>Motivation</a:t>
            </a:r>
            <a:endParaRPr dirty="0">
              <a:solidFill>
                <a:srgbClr val="7030A0"/>
              </a:solidFill>
            </a:endParaRPr>
          </a:p>
        </p:txBody>
      </p:sp>
      <p:sp>
        <p:nvSpPr>
          <p:cNvPr id="536" name="Google Shape;536;p37"/>
          <p:cNvSpPr txBox="1">
            <a:spLocks noGrp="1"/>
          </p:cNvSpPr>
          <p:nvPr>
            <p:ph type="subTitle" idx="1"/>
          </p:nvPr>
        </p:nvSpPr>
        <p:spPr>
          <a:xfrm>
            <a:off x="3611634" y="1962543"/>
            <a:ext cx="5362166" cy="299540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800" dirty="0">
                <a:solidFill>
                  <a:srgbClr val="7030A0"/>
                </a:solidFill>
              </a:rPr>
              <a:t>Democratize and simplify the process of creating websites.</a:t>
            </a:r>
            <a:endParaRPr sz="1800" dirty="0">
              <a:solidFill>
                <a:srgbClr val="7030A0"/>
              </a:solidFill>
            </a:endParaRPr>
          </a:p>
          <a:p>
            <a:pPr marL="285750" lvl="0" indent="-285750" algn="l" rtl="0">
              <a:lnSpc>
                <a:spcPct val="115000"/>
              </a:lnSpc>
              <a:spcBef>
                <a:spcPts val="0"/>
              </a:spcBef>
              <a:spcAft>
                <a:spcPts val="0"/>
              </a:spcAft>
              <a:buSzPts val="1400"/>
              <a:buFont typeface="Arial"/>
              <a:buChar char="•"/>
            </a:pPr>
            <a:r>
              <a:rPr lang="en-US" sz="2000" i="0" dirty="0">
                <a:solidFill>
                  <a:srgbClr val="7030A0"/>
                </a:solidFill>
                <a:latin typeface="Arial"/>
                <a:ea typeface="Arial"/>
                <a:cs typeface="Arial"/>
                <a:sym typeface="Arial"/>
              </a:rPr>
              <a:t>Accessibility for Non-Technical Users.</a:t>
            </a:r>
            <a:endParaRPr dirty="0">
              <a:solidFill>
                <a:srgbClr val="7030A0"/>
              </a:solidFill>
            </a:endParaRPr>
          </a:p>
          <a:p>
            <a:pPr marL="285750" lvl="0" indent="-285750" algn="l" rtl="0">
              <a:lnSpc>
                <a:spcPct val="115000"/>
              </a:lnSpc>
              <a:spcBef>
                <a:spcPts val="0"/>
              </a:spcBef>
              <a:spcAft>
                <a:spcPts val="0"/>
              </a:spcAft>
              <a:buSzPts val="1400"/>
              <a:buFont typeface="Arial"/>
              <a:buChar char="•"/>
            </a:pPr>
            <a:r>
              <a:rPr lang="en-US" sz="2000" i="0" dirty="0">
                <a:solidFill>
                  <a:srgbClr val="7030A0"/>
                </a:solidFill>
                <a:latin typeface="Arial"/>
                <a:ea typeface="Arial"/>
                <a:cs typeface="Arial"/>
                <a:sym typeface="Arial"/>
              </a:rPr>
              <a:t>Professional Design Without Design Skills.</a:t>
            </a:r>
            <a:endParaRPr sz="1800" i="0" dirty="0">
              <a:solidFill>
                <a:srgbClr val="7030A0"/>
              </a:solidFill>
              <a:latin typeface="Arial"/>
              <a:ea typeface="Arial"/>
              <a:cs typeface="Arial"/>
              <a:sym typeface="Arial"/>
            </a:endParaRPr>
          </a:p>
          <a:p>
            <a:pPr marL="285750" lvl="0" indent="-285750" algn="l" rtl="0">
              <a:lnSpc>
                <a:spcPct val="115000"/>
              </a:lnSpc>
              <a:spcBef>
                <a:spcPts val="0"/>
              </a:spcBef>
              <a:spcAft>
                <a:spcPts val="0"/>
              </a:spcAft>
              <a:buSzPts val="1400"/>
              <a:buFont typeface="Arial"/>
              <a:buChar char="•"/>
            </a:pPr>
            <a:r>
              <a:rPr lang="en-US" sz="2000" i="0" dirty="0">
                <a:solidFill>
                  <a:srgbClr val="7030A0"/>
                </a:solidFill>
                <a:latin typeface="Arial"/>
                <a:ea typeface="Arial"/>
                <a:cs typeface="Arial"/>
                <a:sym typeface="Arial"/>
              </a:rPr>
              <a:t>Time and Resource Efficiency.</a:t>
            </a:r>
            <a:endParaRPr sz="1800" dirty="0">
              <a:solidFill>
                <a:srgbClr val="7030A0"/>
              </a:solidFill>
            </a:endParaRPr>
          </a:p>
          <a:p>
            <a:pPr marL="285750" lvl="0" indent="-285750" algn="l" rtl="0">
              <a:lnSpc>
                <a:spcPct val="115000"/>
              </a:lnSpc>
              <a:spcBef>
                <a:spcPts val="0"/>
              </a:spcBef>
              <a:spcAft>
                <a:spcPts val="0"/>
              </a:spcAft>
              <a:buSzPts val="1400"/>
              <a:buFont typeface="Arial"/>
              <a:buChar char="•"/>
            </a:pPr>
            <a:r>
              <a:rPr lang="en-US" sz="1800" dirty="0">
                <a:solidFill>
                  <a:srgbClr val="7030A0"/>
                </a:solidFill>
              </a:rPr>
              <a:t>Effortless Communication.</a:t>
            </a:r>
            <a:endParaRPr dirty="0">
              <a:solidFill>
                <a:srgbClr val="7030A0"/>
              </a:solidFill>
            </a:endParaRPr>
          </a:p>
        </p:txBody>
      </p:sp>
      <p:grpSp>
        <p:nvGrpSpPr>
          <p:cNvPr id="537" name="Google Shape;537;p37"/>
          <p:cNvGrpSpPr/>
          <p:nvPr/>
        </p:nvGrpSpPr>
        <p:grpSpPr>
          <a:xfrm>
            <a:off x="232405" y="523763"/>
            <a:ext cx="3612910" cy="4946625"/>
            <a:chOff x="232405" y="523763"/>
            <a:chExt cx="3612910" cy="4946625"/>
          </a:xfrm>
        </p:grpSpPr>
        <p:sp>
          <p:nvSpPr>
            <p:cNvPr id="538" name="Google Shape;538;p37"/>
            <p:cNvSpPr/>
            <p:nvPr/>
          </p:nvSpPr>
          <p:spPr>
            <a:xfrm>
              <a:off x="499856" y="1283869"/>
              <a:ext cx="2840628" cy="4186519"/>
            </a:xfrm>
            <a:custGeom>
              <a:avLst/>
              <a:gdLst/>
              <a:ahLst/>
              <a:cxnLst/>
              <a:rect l="l" t="t" r="r" b="b"/>
              <a:pathLst>
                <a:path w="19522" h="28772" extrusionOk="0">
                  <a:moveTo>
                    <a:pt x="7618" y="0"/>
                  </a:moveTo>
                  <a:cubicBezTo>
                    <a:pt x="7467" y="0"/>
                    <a:pt x="7275" y="51"/>
                    <a:pt x="7005" y="188"/>
                  </a:cubicBezTo>
                  <a:cubicBezTo>
                    <a:pt x="5795" y="800"/>
                    <a:pt x="5644" y="210"/>
                    <a:pt x="4717" y="1389"/>
                  </a:cubicBezTo>
                  <a:cubicBezTo>
                    <a:pt x="4357" y="1846"/>
                    <a:pt x="3566" y="1599"/>
                    <a:pt x="2657" y="2859"/>
                  </a:cubicBezTo>
                  <a:cubicBezTo>
                    <a:pt x="2069" y="3677"/>
                    <a:pt x="1214" y="3186"/>
                    <a:pt x="1117" y="4298"/>
                  </a:cubicBezTo>
                  <a:cubicBezTo>
                    <a:pt x="1020" y="5409"/>
                    <a:pt x="235" y="5245"/>
                    <a:pt x="201" y="6456"/>
                  </a:cubicBezTo>
                  <a:cubicBezTo>
                    <a:pt x="169" y="7665"/>
                    <a:pt x="626" y="7533"/>
                    <a:pt x="626" y="8024"/>
                  </a:cubicBezTo>
                  <a:cubicBezTo>
                    <a:pt x="626" y="8514"/>
                    <a:pt x="1" y="8808"/>
                    <a:pt x="199" y="9886"/>
                  </a:cubicBezTo>
                  <a:cubicBezTo>
                    <a:pt x="397" y="10965"/>
                    <a:pt x="592" y="10410"/>
                    <a:pt x="821" y="11162"/>
                  </a:cubicBezTo>
                  <a:cubicBezTo>
                    <a:pt x="1050" y="11913"/>
                    <a:pt x="262" y="12061"/>
                    <a:pt x="594" y="12854"/>
                  </a:cubicBezTo>
                  <a:cubicBezTo>
                    <a:pt x="925" y="13649"/>
                    <a:pt x="1312" y="12894"/>
                    <a:pt x="1770" y="13711"/>
                  </a:cubicBezTo>
                  <a:cubicBezTo>
                    <a:pt x="2227" y="14529"/>
                    <a:pt x="1871" y="14658"/>
                    <a:pt x="2231" y="15312"/>
                  </a:cubicBezTo>
                  <a:cubicBezTo>
                    <a:pt x="2391" y="15602"/>
                    <a:pt x="2562" y="15625"/>
                    <a:pt x="2729" y="15625"/>
                  </a:cubicBezTo>
                  <a:cubicBezTo>
                    <a:pt x="2760" y="15625"/>
                    <a:pt x="2791" y="15624"/>
                    <a:pt x="2822" y="15624"/>
                  </a:cubicBezTo>
                  <a:cubicBezTo>
                    <a:pt x="2998" y="15624"/>
                    <a:pt x="3167" y="15650"/>
                    <a:pt x="3310" y="15999"/>
                  </a:cubicBezTo>
                  <a:cubicBezTo>
                    <a:pt x="4026" y="17751"/>
                    <a:pt x="5196" y="18029"/>
                    <a:pt x="5868" y="18029"/>
                  </a:cubicBezTo>
                  <a:cubicBezTo>
                    <a:pt x="6181" y="18029"/>
                    <a:pt x="6386" y="17969"/>
                    <a:pt x="6386" y="17969"/>
                  </a:cubicBezTo>
                  <a:lnTo>
                    <a:pt x="6386" y="17969"/>
                  </a:lnTo>
                  <a:cubicBezTo>
                    <a:pt x="7676" y="19626"/>
                    <a:pt x="6561" y="21966"/>
                    <a:pt x="5464" y="23353"/>
                  </a:cubicBezTo>
                  <a:cubicBezTo>
                    <a:pt x="4565" y="24488"/>
                    <a:pt x="3823" y="25439"/>
                    <a:pt x="3577" y="26532"/>
                  </a:cubicBezTo>
                  <a:cubicBezTo>
                    <a:pt x="3228" y="28085"/>
                    <a:pt x="8297" y="28772"/>
                    <a:pt x="11827" y="28772"/>
                  </a:cubicBezTo>
                  <a:cubicBezTo>
                    <a:pt x="13820" y="28772"/>
                    <a:pt x="15322" y="28553"/>
                    <a:pt x="15081" y="28147"/>
                  </a:cubicBezTo>
                  <a:cubicBezTo>
                    <a:pt x="14413" y="27024"/>
                    <a:pt x="12562" y="24959"/>
                    <a:pt x="12319" y="23472"/>
                  </a:cubicBezTo>
                  <a:cubicBezTo>
                    <a:pt x="12076" y="21985"/>
                    <a:pt x="13022" y="18827"/>
                    <a:pt x="13478" y="18523"/>
                  </a:cubicBezTo>
                  <a:cubicBezTo>
                    <a:pt x="13630" y="18422"/>
                    <a:pt x="13778" y="18378"/>
                    <a:pt x="13965" y="18378"/>
                  </a:cubicBezTo>
                  <a:cubicBezTo>
                    <a:pt x="14339" y="18378"/>
                    <a:pt x="14866" y="18553"/>
                    <a:pt x="15877" y="18797"/>
                  </a:cubicBezTo>
                  <a:cubicBezTo>
                    <a:pt x="16281" y="18894"/>
                    <a:pt x="16621" y="18935"/>
                    <a:pt x="16905" y="18935"/>
                  </a:cubicBezTo>
                  <a:cubicBezTo>
                    <a:pt x="17690" y="18935"/>
                    <a:pt x="18058" y="18623"/>
                    <a:pt x="18214" y="18310"/>
                  </a:cubicBezTo>
                  <a:cubicBezTo>
                    <a:pt x="18427" y="17885"/>
                    <a:pt x="18494" y="16571"/>
                    <a:pt x="18784" y="16396"/>
                  </a:cubicBezTo>
                  <a:cubicBezTo>
                    <a:pt x="19251" y="16115"/>
                    <a:pt x="19004" y="15666"/>
                    <a:pt x="18977" y="15444"/>
                  </a:cubicBezTo>
                  <a:cubicBezTo>
                    <a:pt x="19080" y="15281"/>
                    <a:pt x="19313" y="15086"/>
                    <a:pt x="19240" y="14745"/>
                  </a:cubicBezTo>
                  <a:cubicBezTo>
                    <a:pt x="19200" y="14554"/>
                    <a:pt x="18701" y="14273"/>
                    <a:pt x="18701" y="14091"/>
                  </a:cubicBezTo>
                  <a:cubicBezTo>
                    <a:pt x="18701" y="13908"/>
                    <a:pt x="19460" y="13847"/>
                    <a:pt x="19491" y="13484"/>
                  </a:cubicBezTo>
                  <a:cubicBezTo>
                    <a:pt x="19522" y="13120"/>
                    <a:pt x="18823" y="12330"/>
                    <a:pt x="18216" y="11602"/>
                  </a:cubicBezTo>
                  <a:cubicBezTo>
                    <a:pt x="17609" y="10873"/>
                    <a:pt x="17699" y="10083"/>
                    <a:pt x="17852" y="9022"/>
                  </a:cubicBezTo>
                  <a:cubicBezTo>
                    <a:pt x="17997" y="8007"/>
                    <a:pt x="17614" y="6992"/>
                    <a:pt x="16495" y="5872"/>
                  </a:cubicBezTo>
                  <a:cubicBezTo>
                    <a:pt x="17138" y="5074"/>
                    <a:pt x="16307" y="3761"/>
                    <a:pt x="15436" y="3761"/>
                  </a:cubicBezTo>
                  <a:cubicBezTo>
                    <a:pt x="15382" y="3761"/>
                    <a:pt x="15328" y="3766"/>
                    <a:pt x="15275" y="3777"/>
                  </a:cubicBezTo>
                  <a:cubicBezTo>
                    <a:pt x="15275" y="3777"/>
                    <a:pt x="15600" y="2094"/>
                    <a:pt x="13864" y="2094"/>
                  </a:cubicBezTo>
                  <a:cubicBezTo>
                    <a:pt x="13773" y="2094"/>
                    <a:pt x="13677" y="2099"/>
                    <a:pt x="13575" y="2109"/>
                  </a:cubicBezTo>
                  <a:cubicBezTo>
                    <a:pt x="13575" y="2109"/>
                    <a:pt x="13478" y="936"/>
                    <a:pt x="12004" y="936"/>
                  </a:cubicBezTo>
                  <a:cubicBezTo>
                    <a:pt x="11874" y="936"/>
                    <a:pt x="11734" y="945"/>
                    <a:pt x="11582" y="965"/>
                  </a:cubicBezTo>
                  <a:cubicBezTo>
                    <a:pt x="11552" y="969"/>
                    <a:pt x="11524" y="971"/>
                    <a:pt x="11496" y="971"/>
                  </a:cubicBezTo>
                  <a:cubicBezTo>
                    <a:pt x="10925" y="971"/>
                    <a:pt x="10733" y="188"/>
                    <a:pt x="9857" y="188"/>
                  </a:cubicBezTo>
                  <a:cubicBezTo>
                    <a:pt x="9695" y="188"/>
                    <a:pt x="9509" y="214"/>
                    <a:pt x="9293" y="278"/>
                  </a:cubicBezTo>
                  <a:cubicBezTo>
                    <a:pt x="9054" y="349"/>
                    <a:pt x="8865" y="377"/>
                    <a:pt x="8710" y="377"/>
                  </a:cubicBezTo>
                  <a:cubicBezTo>
                    <a:pt x="8139" y="377"/>
                    <a:pt x="8031" y="0"/>
                    <a:pt x="7618" y="0"/>
                  </a:cubicBezTo>
                  <a:close/>
                </a:path>
              </a:pathLst>
            </a:cu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9" name="Google Shape;539;p37"/>
            <p:cNvGrpSpPr/>
            <p:nvPr/>
          </p:nvGrpSpPr>
          <p:grpSpPr>
            <a:xfrm>
              <a:off x="964871" y="1006756"/>
              <a:ext cx="506086" cy="648738"/>
              <a:chOff x="507150" y="777325"/>
              <a:chExt cx="358773" cy="459902"/>
            </a:xfrm>
          </p:grpSpPr>
          <p:sp>
            <p:nvSpPr>
              <p:cNvPr id="540" name="Google Shape;540;p37"/>
              <p:cNvSpPr/>
              <p:nvPr/>
            </p:nvSpPr>
            <p:spPr>
              <a:xfrm>
                <a:off x="760153" y="1136576"/>
                <a:ext cx="105770" cy="100651"/>
              </a:xfrm>
              <a:custGeom>
                <a:avLst/>
                <a:gdLst/>
                <a:ahLst/>
                <a:cxnLst/>
                <a:rect l="l" t="t" r="r" b="b"/>
                <a:pathLst>
                  <a:path w="1569" h="1493" extrusionOk="0">
                    <a:moveTo>
                      <a:pt x="911" y="161"/>
                    </a:moveTo>
                    <a:cubicBezTo>
                      <a:pt x="913" y="162"/>
                      <a:pt x="915" y="164"/>
                      <a:pt x="917" y="165"/>
                    </a:cubicBezTo>
                    <a:cubicBezTo>
                      <a:pt x="1495" y="382"/>
                      <a:pt x="1480" y="1317"/>
                      <a:pt x="816" y="1317"/>
                    </a:cubicBezTo>
                    <a:cubicBezTo>
                      <a:pt x="797" y="1317"/>
                      <a:pt x="777" y="1316"/>
                      <a:pt x="757" y="1314"/>
                    </a:cubicBezTo>
                    <a:cubicBezTo>
                      <a:pt x="473" y="1293"/>
                      <a:pt x="211" y="1093"/>
                      <a:pt x="212" y="793"/>
                    </a:cubicBezTo>
                    <a:cubicBezTo>
                      <a:pt x="212" y="455"/>
                      <a:pt x="510" y="182"/>
                      <a:pt x="836" y="182"/>
                    </a:cubicBezTo>
                    <a:cubicBezTo>
                      <a:pt x="842" y="182"/>
                      <a:pt x="848" y="182"/>
                      <a:pt x="854" y="182"/>
                    </a:cubicBezTo>
                    <a:cubicBezTo>
                      <a:pt x="855" y="182"/>
                      <a:pt x="856" y="182"/>
                      <a:pt x="858" y="182"/>
                    </a:cubicBezTo>
                    <a:cubicBezTo>
                      <a:pt x="881" y="182"/>
                      <a:pt x="899" y="174"/>
                      <a:pt x="911" y="161"/>
                    </a:cubicBezTo>
                    <a:close/>
                    <a:moveTo>
                      <a:pt x="810" y="0"/>
                    </a:moveTo>
                    <a:cubicBezTo>
                      <a:pt x="416" y="0"/>
                      <a:pt x="72" y="342"/>
                      <a:pt x="37" y="733"/>
                    </a:cubicBezTo>
                    <a:cubicBezTo>
                      <a:pt x="1" y="1137"/>
                      <a:pt x="325" y="1441"/>
                      <a:pt x="706" y="1487"/>
                    </a:cubicBezTo>
                    <a:cubicBezTo>
                      <a:pt x="740" y="1491"/>
                      <a:pt x="773" y="1493"/>
                      <a:pt x="805" y="1493"/>
                    </a:cubicBezTo>
                    <a:cubicBezTo>
                      <a:pt x="1148" y="1493"/>
                      <a:pt x="1457" y="1275"/>
                      <a:pt x="1512" y="918"/>
                    </a:cubicBezTo>
                    <a:cubicBezTo>
                      <a:pt x="1568" y="547"/>
                      <a:pt x="1335" y="120"/>
                      <a:pt x="949" y="48"/>
                    </a:cubicBezTo>
                    <a:cubicBezTo>
                      <a:pt x="941" y="47"/>
                      <a:pt x="932" y="47"/>
                      <a:pt x="924" y="46"/>
                    </a:cubicBezTo>
                    <a:cubicBezTo>
                      <a:pt x="912" y="22"/>
                      <a:pt x="891" y="5"/>
                      <a:pt x="856" y="2"/>
                    </a:cubicBezTo>
                    <a:cubicBezTo>
                      <a:pt x="840" y="1"/>
                      <a:pt x="825" y="0"/>
                      <a:pt x="8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7"/>
              <p:cNvSpPr/>
              <p:nvPr/>
            </p:nvSpPr>
            <p:spPr>
              <a:xfrm>
                <a:off x="774377" y="1147362"/>
                <a:ext cx="86625" cy="77932"/>
              </a:xfrm>
              <a:custGeom>
                <a:avLst/>
                <a:gdLst/>
                <a:ahLst/>
                <a:cxnLst/>
                <a:rect l="l" t="t" r="r" b="b"/>
                <a:pathLst>
                  <a:path w="1285" h="1156" extrusionOk="0">
                    <a:moveTo>
                      <a:pt x="700" y="0"/>
                    </a:moveTo>
                    <a:cubicBezTo>
                      <a:pt x="686" y="12"/>
                      <a:pt x="670" y="21"/>
                      <a:pt x="646" y="21"/>
                    </a:cubicBezTo>
                    <a:cubicBezTo>
                      <a:pt x="645" y="21"/>
                      <a:pt x="644" y="21"/>
                      <a:pt x="643" y="21"/>
                    </a:cubicBezTo>
                    <a:cubicBezTo>
                      <a:pt x="637" y="21"/>
                      <a:pt x="632" y="21"/>
                      <a:pt x="626" y="21"/>
                    </a:cubicBezTo>
                    <a:cubicBezTo>
                      <a:pt x="301" y="21"/>
                      <a:pt x="1" y="295"/>
                      <a:pt x="1" y="631"/>
                    </a:cubicBezTo>
                    <a:cubicBezTo>
                      <a:pt x="1" y="933"/>
                      <a:pt x="262" y="1132"/>
                      <a:pt x="546" y="1153"/>
                    </a:cubicBezTo>
                    <a:cubicBezTo>
                      <a:pt x="566" y="1155"/>
                      <a:pt x="586" y="1155"/>
                      <a:pt x="605" y="1155"/>
                    </a:cubicBezTo>
                    <a:cubicBezTo>
                      <a:pt x="1269" y="1155"/>
                      <a:pt x="1284" y="221"/>
                      <a:pt x="706" y="4"/>
                    </a:cubicBezTo>
                    <a:cubicBezTo>
                      <a:pt x="704" y="2"/>
                      <a:pt x="702" y="1"/>
                      <a:pt x="7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7"/>
              <p:cNvSpPr/>
              <p:nvPr/>
            </p:nvSpPr>
            <p:spPr>
              <a:xfrm>
                <a:off x="507150" y="777325"/>
                <a:ext cx="333827" cy="378603"/>
              </a:xfrm>
              <a:custGeom>
                <a:avLst/>
                <a:gdLst/>
                <a:ahLst/>
                <a:cxnLst/>
                <a:rect l="l" t="t" r="r" b="b"/>
                <a:pathLst>
                  <a:path w="4952" h="5616" extrusionOk="0">
                    <a:moveTo>
                      <a:pt x="2469" y="196"/>
                    </a:moveTo>
                    <a:cubicBezTo>
                      <a:pt x="3237" y="196"/>
                      <a:pt x="3985" y="604"/>
                      <a:pt x="4350" y="1292"/>
                    </a:cubicBezTo>
                    <a:cubicBezTo>
                      <a:pt x="4776" y="2089"/>
                      <a:pt x="4453" y="3073"/>
                      <a:pt x="3666" y="3489"/>
                    </a:cubicBezTo>
                    <a:cubicBezTo>
                      <a:pt x="3647" y="3498"/>
                      <a:pt x="3637" y="3511"/>
                      <a:pt x="3630" y="3525"/>
                    </a:cubicBezTo>
                    <a:cubicBezTo>
                      <a:pt x="3624" y="3523"/>
                      <a:pt x="3619" y="3522"/>
                      <a:pt x="3614" y="3522"/>
                    </a:cubicBezTo>
                    <a:cubicBezTo>
                      <a:pt x="3573" y="3522"/>
                      <a:pt x="3532" y="3571"/>
                      <a:pt x="3555" y="3613"/>
                    </a:cubicBezTo>
                    <a:cubicBezTo>
                      <a:pt x="3795" y="4036"/>
                      <a:pt x="4079" y="4439"/>
                      <a:pt x="4357" y="4837"/>
                    </a:cubicBezTo>
                    <a:cubicBezTo>
                      <a:pt x="4367" y="4852"/>
                      <a:pt x="4378" y="4861"/>
                      <a:pt x="4392" y="4867"/>
                    </a:cubicBezTo>
                    <a:cubicBezTo>
                      <a:pt x="4064" y="5015"/>
                      <a:pt x="3754" y="5211"/>
                      <a:pt x="3444" y="5393"/>
                    </a:cubicBezTo>
                    <a:cubicBezTo>
                      <a:pt x="3095" y="4699"/>
                      <a:pt x="2752" y="3999"/>
                      <a:pt x="2363" y="3329"/>
                    </a:cubicBezTo>
                    <a:lnTo>
                      <a:pt x="2363" y="3329"/>
                    </a:lnTo>
                    <a:cubicBezTo>
                      <a:pt x="2374" y="3339"/>
                      <a:pt x="2389" y="3345"/>
                      <a:pt x="2408" y="3345"/>
                    </a:cubicBezTo>
                    <a:cubicBezTo>
                      <a:pt x="2411" y="3345"/>
                      <a:pt x="2413" y="3345"/>
                      <a:pt x="2416" y="3345"/>
                    </a:cubicBezTo>
                    <a:cubicBezTo>
                      <a:pt x="3358" y="3221"/>
                      <a:pt x="3689" y="1993"/>
                      <a:pt x="2855" y="1468"/>
                    </a:cubicBezTo>
                    <a:cubicBezTo>
                      <a:pt x="2702" y="1372"/>
                      <a:pt x="2518" y="1320"/>
                      <a:pt x="2337" y="1320"/>
                    </a:cubicBezTo>
                    <a:cubicBezTo>
                      <a:pt x="2106" y="1320"/>
                      <a:pt x="1878" y="1404"/>
                      <a:pt x="1723" y="1591"/>
                    </a:cubicBezTo>
                    <a:cubicBezTo>
                      <a:pt x="1499" y="1856"/>
                      <a:pt x="1537" y="2241"/>
                      <a:pt x="1800" y="2455"/>
                    </a:cubicBezTo>
                    <a:cubicBezTo>
                      <a:pt x="1787" y="2465"/>
                      <a:pt x="1778" y="2476"/>
                      <a:pt x="1770" y="2494"/>
                    </a:cubicBezTo>
                    <a:cubicBezTo>
                      <a:pt x="1614" y="2922"/>
                      <a:pt x="1513" y="3382"/>
                      <a:pt x="1533" y="3841"/>
                    </a:cubicBezTo>
                    <a:cubicBezTo>
                      <a:pt x="1529" y="3840"/>
                      <a:pt x="1524" y="3838"/>
                      <a:pt x="1521" y="3838"/>
                    </a:cubicBezTo>
                    <a:cubicBezTo>
                      <a:pt x="481" y="3732"/>
                      <a:pt x="140" y="2539"/>
                      <a:pt x="408" y="1673"/>
                    </a:cubicBezTo>
                    <a:cubicBezTo>
                      <a:pt x="673" y="815"/>
                      <a:pt x="1473" y="246"/>
                      <a:pt x="2356" y="199"/>
                    </a:cubicBezTo>
                    <a:cubicBezTo>
                      <a:pt x="2394" y="197"/>
                      <a:pt x="2432" y="196"/>
                      <a:pt x="2469" y="196"/>
                    </a:cubicBezTo>
                    <a:close/>
                    <a:moveTo>
                      <a:pt x="2452" y="1"/>
                    </a:moveTo>
                    <a:cubicBezTo>
                      <a:pt x="2328" y="1"/>
                      <a:pt x="2203" y="11"/>
                      <a:pt x="2079" y="30"/>
                    </a:cubicBezTo>
                    <a:cubicBezTo>
                      <a:pt x="1072" y="191"/>
                      <a:pt x="270" y="973"/>
                      <a:pt x="128" y="1991"/>
                    </a:cubicBezTo>
                    <a:cubicBezTo>
                      <a:pt x="0" y="2899"/>
                      <a:pt x="511" y="3954"/>
                      <a:pt x="1521" y="3979"/>
                    </a:cubicBezTo>
                    <a:cubicBezTo>
                      <a:pt x="1549" y="3979"/>
                      <a:pt x="1568" y="3965"/>
                      <a:pt x="1578" y="3949"/>
                    </a:cubicBezTo>
                    <a:cubicBezTo>
                      <a:pt x="1582" y="3950"/>
                      <a:pt x="1586" y="3950"/>
                      <a:pt x="1590" y="3950"/>
                    </a:cubicBezTo>
                    <a:cubicBezTo>
                      <a:pt x="1619" y="3950"/>
                      <a:pt x="1647" y="3932"/>
                      <a:pt x="1652" y="3893"/>
                    </a:cubicBezTo>
                    <a:cubicBezTo>
                      <a:pt x="1704" y="3427"/>
                      <a:pt x="1776" y="2982"/>
                      <a:pt x="1940" y="2540"/>
                    </a:cubicBezTo>
                    <a:cubicBezTo>
                      <a:pt x="1954" y="2499"/>
                      <a:pt x="1939" y="2467"/>
                      <a:pt x="1910" y="2450"/>
                    </a:cubicBezTo>
                    <a:cubicBezTo>
                      <a:pt x="1923" y="2426"/>
                      <a:pt x="1924" y="2395"/>
                      <a:pt x="1902" y="2373"/>
                    </a:cubicBezTo>
                    <a:cubicBezTo>
                      <a:pt x="1576" y="2065"/>
                      <a:pt x="1776" y="1583"/>
                      <a:pt x="2191" y="1494"/>
                    </a:cubicBezTo>
                    <a:cubicBezTo>
                      <a:pt x="2242" y="1483"/>
                      <a:pt x="2292" y="1478"/>
                      <a:pt x="2343" y="1478"/>
                    </a:cubicBezTo>
                    <a:cubicBezTo>
                      <a:pt x="2608" y="1478"/>
                      <a:pt x="2855" y="1622"/>
                      <a:pt x="3012" y="1835"/>
                    </a:cubicBezTo>
                    <a:cubicBezTo>
                      <a:pt x="3421" y="2391"/>
                      <a:pt x="3034" y="3075"/>
                      <a:pt x="2395" y="3185"/>
                    </a:cubicBezTo>
                    <a:cubicBezTo>
                      <a:pt x="2345" y="3193"/>
                      <a:pt x="2331" y="3247"/>
                      <a:pt x="2342" y="3290"/>
                    </a:cubicBezTo>
                    <a:cubicBezTo>
                      <a:pt x="2340" y="3285"/>
                      <a:pt x="2339" y="3282"/>
                      <a:pt x="2336" y="3278"/>
                    </a:cubicBezTo>
                    <a:cubicBezTo>
                      <a:pt x="2324" y="3259"/>
                      <a:pt x="2308" y="3250"/>
                      <a:pt x="2292" y="3250"/>
                    </a:cubicBezTo>
                    <a:cubicBezTo>
                      <a:pt x="2256" y="3250"/>
                      <a:pt x="2221" y="3290"/>
                      <a:pt x="2239" y="3335"/>
                    </a:cubicBezTo>
                    <a:cubicBezTo>
                      <a:pt x="2567" y="4096"/>
                      <a:pt x="2954" y="4831"/>
                      <a:pt x="3327" y="5571"/>
                    </a:cubicBezTo>
                    <a:cubicBezTo>
                      <a:pt x="3342" y="5600"/>
                      <a:pt x="3375" y="5616"/>
                      <a:pt x="3408" y="5616"/>
                    </a:cubicBezTo>
                    <a:cubicBezTo>
                      <a:pt x="3425" y="5616"/>
                      <a:pt x="3441" y="5612"/>
                      <a:pt x="3455" y="5603"/>
                    </a:cubicBezTo>
                    <a:cubicBezTo>
                      <a:pt x="3794" y="5406"/>
                      <a:pt x="4152" y="5221"/>
                      <a:pt x="4469" y="4989"/>
                    </a:cubicBezTo>
                    <a:cubicBezTo>
                      <a:pt x="4517" y="4953"/>
                      <a:pt x="4507" y="4897"/>
                      <a:pt x="4471" y="4871"/>
                    </a:cubicBezTo>
                    <a:cubicBezTo>
                      <a:pt x="4521" y="4853"/>
                      <a:pt x="4556" y="4801"/>
                      <a:pt x="4519" y="4744"/>
                    </a:cubicBezTo>
                    <a:cubicBezTo>
                      <a:pt x="4269" y="4376"/>
                      <a:pt x="4020" y="4004"/>
                      <a:pt x="3745" y="3656"/>
                    </a:cubicBezTo>
                    <a:cubicBezTo>
                      <a:pt x="3749" y="3655"/>
                      <a:pt x="3754" y="3655"/>
                      <a:pt x="3760" y="3651"/>
                    </a:cubicBezTo>
                    <a:cubicBezTo>
                      <a:pt x="4597" y="3233"/>
                      <a:pt x="4951" y="2209"/>
                      <a:pt x="4588" y="1349"/>
                    </a:cubicBezTo>
                    <a:cubicBezTo>
                      <a:pt x="4231" y="501"/>
                      <a:pt x="3347" y="1"/>
                      <a:pt x="245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7"/>
              <p:cNvSpPr/>
              <p:nvPr/>
            </p:nvSpPr>
            <p:spPr>
              <a:xfrm>
                <a:off x="516655" y="790471"/>
                <a:ext cx="312592" cy="350356"/>
              </a:xfrm>
              <a:custGeom>
                <a:avLst/>
                <a:gdLst/>
                <a:ahLst/>
                <a:cxnLst/>
                <a:rect l="l" t="t" r="r" b="b"/>
                <a:pathLst>
                  <a:path w="4637" h="5197" extrusionOk="0">
                    <a:moveTo>
                      <a:pt x="2326" y="0"/>
                    </a:moveTo>
                    <a:cubicBezTo>
                      <a:pt x="2290" y="0"/>
                      <a:pt x="2253" y="1"/>
                      <a:pt x="2216" y="3"/>
                    </a:cubicBezTo>
                    <a:cubicBezTo>
                      <a:pt x="1334" y="50"/>
                      <a:pt x="533" y="620"/>
                      <a:pt x="268" y="1476"/>
                    </a:cubicBezTo>
                    <a:cubicBezTo>
                      <a:pt x="0" y="2343"/>
                      <a:pt x="342" y="3537"/>
                      <a:pt x="1381" y="3641"/>
                    </a:cubicBezTo>
                    <a:cubicBezTo>
                      <a:pt x="1385" y="3641"/>
                      <a:pt x="1389" y="3644"/>
                      <a:pt x="1393" y="3645"/>
                    </a:cubicBezTo>
                    <a:cubicBezTo>
                      <a:pt x="1373" y="3186"/>
                      <a:pt x="1475" y="2725"/>
                      <a:pt x="1630" y="2298"/>
                    </a:cubicBezTo>
                    <a:cubicBezTo>
                      <a:pt x="1638" y="2279"/>
                      <a:pt x="1649" y="2269"/>
                      <a:pt x="1660" y="2258"/>
                    </a:cubicBezTo>
                    <a:cubicBezTo>
                      <a:pt x="1397" y="2045"/>
                      <a:pt x="1360" y="1660"/>
                      <a:pt x="1583" y="1394"/>
                    </a:cubicBezTo>
                    <a:cubicBezTo>
                      <a:pt x="1739" y="1208"/>
                      <a:pt x="1967" y="1123"/>
                      <a:pt x="2198" y="1123"/>
                    </a:cubicBezTo>
                    <a:cubicBezTo>
                      <a:pt x="2379" y="1123"/>
                      <a:pt x="2563" y="1175"/>
                      <a:pt x="2715" y="1271"/>
                    </a:cubicBezTo>
                    <a:cubicBezTo>
                      <a:pt x="3550" y="1796"/>
                      <a:pt x="3218" y="3024"/>
                      <a:pt x="2276" y="3148"/>
                    </a:cubicBezTo>
                    <a:cubicBezTo>
                      <a:pt x="2273" y="3148"/>
                      <a:pt x="2269" y="3149"/>
                      <a:pt x="2266" y="3149"/>
                    </a:cubicBezTo>
                    <a:cubicBezTo>
                      <a:pt x="2249" y="3149"/>
                      <a:pt x="2233" y="3142"/>
                      <a:pt x="2224" y="3132"/>
                    </a:cubicBezTo>
                    <a:lnTo>
                      <a:pt x="2224" y="3132"/>
                    </a:lnTo>
                    <a:cubicBezTo>
                      <a:pt x="2612" y="3803"/>
                      <a:pt x="2955" y="4503"/>
                      <a:pt x="3304" y="5197"/>
                    </a:cubicBezTo>
                    <a:cubicBezTo>
                      <a:pt x="3614" y="5014"/>
                      <a:pt x="3924" y="4820"/>
                      <a:pt x="4252" y="4671"/>
                    </a:cubicBezTo>
                    <a:cubicBezTo>
                      <a:pt x="4237" y="4664"/>
                      <a:pt x="4227" y="4654"/>
                      <a:pt x="4217" y="4641"/>
                    </a:cubicBezTo>
                    <a:cubicBezTo>
                      <a:pt x="3938" y="4242"/>
                      <a:pt x="3655" y="3841"/>
                      <a:pt x="3417" y="3417"/>
                    </a:cubicBezTo>
                    <a:cubicBezTo>
                      <a:pt x="3392" y="3374"/>
                      <a:pt x="3432" y="3326"/>
                      <a:pt x="3473" y="3326"/>
                    </a:cubicBezTo>
                    <a:cubicBezTo>
                      <a:pt x="3479" y="3326"/>
                      <a:pt x="3484" y="3327"/>
                      <a:pt x="3490" y="3329"/>
                    </a:cubicBezTo>
                    <a:cubicBezTo>
                      <a:pt x="3496" y="3315"/>
                      <a:pt x="3506" y="3303"/>
                      <a:pt x="3525" y="3294"/>
                    </a:cubicBezTo>
                    <a:cubicBezTo>
                      <a:pt x="4313" y="2878"/>
                      <a:pt x="4636" y="1895"/>
                      <a:pt x="4209" y="1097"/>
                    </a:cubicBezTo>
                    <a:cubicBezTo>
                      <a:pt x="3842" y="408"/>
                      <a:pt x="3094" y="0"/>
                      <a:pt x="23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4" name="Google Shape;544;p37"/>
            <p:cNvGrpSpPr/>
            <p:nvPr/>
          </p:nvGrpSpPr>
          <p:grpSpPr>
            <a:xfrm rot="899511" flipH="1">
              <a:off x="1219496" y="666930"/>
              <a:ext cx="1238614" cy="1001063"/>
              <a:chOff x="2410675" y="911500"/>
              <a:chExt cx="878068" cy="709665"/>
            </a:xfrm>
          </p:grpSpPr>
          <p:sp>
            <p:nvSpPr>
              <p:cNvPr id="545" name="Google Shape;545;p37"/>
              <p:cNvSpPr/>
              <p:nvPr/>
            </p:nvSpPr>
            <p:spPr>
              <a:xfrm flipH="1">
                <a:off x="2410675" y="11027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7"/>
              <p:cNvSpPr/>
              <p:nvPr/>
            </p:nvSpPr>
            <p:spPr>
              <a:xfrm flipH="1">
                <a:off x="2700115" y="9115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7"/>
              <p:cNvSpPr/>
              <p:nvPr/>
            </p:nvSpPr>
            <p:spPr>
              <a:xfrm flipH="1">
                <a:off x="2814663" y="9226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7"/>
              <p:cNvSpPr/>
              <p:nvPr/>
            </p:nvSpPr>
            <p:spPr>
              <a:xfrm flipH="1">
                <a:off x="2720693" y="9241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7"/>
              <p:cNvSpPr/>
              <p:nvPr/>
            </p:nvSpPr>
            <p:spPr>
              <a:xfrm flipH="1">
                <a:off x="2830864" y="11278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7"/>
              <p:cNvSpPr/>
              <p:nvPr/>
            </p:nvSpPr>
            <p:spPr>
              <a:xfrm flipH="1">
                <a:off x="2854225" y="9356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37"/>
            <p:cNvGrpSpPr/>
            <p:nvPr/>
          </p:nvGrpSpPr>
          <p:grpSpPr>
            <a:xfrm>
              <a:off x="2194906" y="2162774"/>
              <a:ext cx="416182" cy="376062"/>
              <a:chOff x="209025" y="4131925"/>
              <a:chExt cx="361583" cy="326726"/>
            </a:xfrm>
          </p:grpSpPr>
          <p:sp>
            <p:nvSpPr>
              <p:cNvPr id="552" name="Google Shape;552;p37"/>
              <p:cNvSpPr/>
              <p:nvPr/>
            </p:nvSpPr>
            <p:spPr>
              <a:xfrm>
                <a:off x="209025" y="4131925"/>
                <a:ext cx="361583" cy="326726"/>
              </a:xfrm>
              <a:custGeom>
                <a:avLst/>
                <a:gdLst/>
                <a:ahLst/>
                <a:cxnLst/>
                <a:rect l="l" t="t" r="r" b="b"/>
                <a:pathLst>
                  <a:path w="7946" h="7180" extrusionOk="0">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7"/>
              <p:cNvSpPr/>
              <p:nvPr/>
            </p:nvSpPr>
            <p:spPr>
              <a:xfrm>
                <a:off x="226772" y="4145258"/>
                <a:ext cx="327864" cy="302108"/>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4" name="Google Shape;554;p37"/>
            <p:cNvGrpSpPr/>
            <p:nvPr/>
          </p:nvGrpSpPr>
          <p:grpSpPr>
            <a:xfrm>
              <a:off x="2752453" y="628154"/>
              <a:ext cx="1092862" cy="1405945"/>
              <a:chOff x="8320775" y="142849"/>
              <a:chExt cx="774750" cy="996700"/>
            </a:xfrm>
          </p:grpSpPr>
          <p:sp>
            <p:nvSpPr>
              <p:cNvPr id="555" name="Google Shape;555;p37"/>
              <p:cNvSpPr/>
              <p:nvPr/>
            </p:nvSpPr>
            <p:spPr>
              <a:xfrm flipH="1">
                <a:off x="8320775" y="1008169"/>
                <a:ext cx="146112" cy="131380"/>
              </a:xfrm>
              <a:custGeom>
                <a:avLst/>
                <a:gdLst/>
                <a:ahLst/>
                <a:cxnLst/>
                <a:rect l="l" t="t" r="r" b="b"/>
                <a:pathLst>
                  <a:path w="2410" h="2167" extrusionOk="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7"/>
              <p:cNvSpPr/>
              <p:nvPr/>
            </p:nvSpPr>
            <p:spPr>
              <a:xfrm flipH="1">
                <a:off x="8329020" y="1017021"/>
                <a:ext cx="127075" cy="114162"/>
              </a:xfrm>
              <a:custGeom>
                <a:avLst/>
                <a:gdLst/>
                <a:ahLst/>
                <a:cxnLst/>
                <a:rect l="l" t="t" r="r" b="b"/>
                <a:pathLst>
                  <a:path w="2096" h="1883" extrusionOk="0">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7"/>
              <p:cNvSpPr/>
              <p:nvPr/>
            </p:nvSpPr>
            <p:spPr>
              <a:xfrm flipH="1">
                <a:off x="8368912" y="743293"/>
                <a:ext cx="187460" cy="176608"/>
              </a:xfrm>
              <a:custGeom>
                <a:avLst/>
                <a:gdLst/>
                <a:ahLst/>
                <a:cxnLst/>
                <a:rect l="l" t="t" r="r" b="b"/>
                <a:pathLst>
                  <a:path w="3092" h="2913" extrusionOk="0">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7"/>
              <p:cNvSpPr/>
              <p:nvPr/>
            </p:nvSpPr>
            <p:spPr>
              <a:xfrm flipH="1">
                <a:off x="8383584" y="753054"/>
                <a:ext cx="165210" cy="157450"/>
              </a:xfrm>
              <a:custGeom>
                <a:avLst/>
                <a:gdLst/>
                <a:ahLst/>
                <a:cxnLst/>
                <a:rect l="l" t="t" r="r" b="b"/>
                <a:pathLst>
                  <a:path w="2725" h="2597" extrusionOk="0">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7"/>
              <p:cNvSpPr/>
              <p:nvPr/>
            </p:nvSpPr>
            <p:spPr>
              <a:xfrm flipH="1">
                <a:off x="8457239" y="142849"/>
                <a:ext cx="638286" cy="577962"/>
              </a:xfrm>
              <a:custGeom>
                <a:avLst/>
                <a:gdLst/>
                <a:ahLst/>
                <a:cxnLst/>
                <a:rect l="l" t="t" r="r" b="b"/>
                <a:pathLst>
                  <a:path w="10528" h="9533" extrusionOk="0">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7"/>
              <p:cNvSpPr/>
              <p:nvPr/>
            </p:nvSpPr>
            <p:spPr>
              <a:xfrm flipH="1">
                <a:off x="8468091" y="153580"/>
                <a:ext cx="612641" cy="554984"/>
              </a:xfrm>
              <a:custGeom>
                <a:avLst/>
                <a:gdLst/>
                <a:ahLst/>
                <a:cxnLst/>
                <a:rect l="l" t="t" r="r" b="b"/>
                <a:pathLst>
                  <a:path w="10105" h="9154" extrusionOk="0">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7"/>
              <p:cNvSpPr/>
              <p:nvPr/>
            </p:nvSpPr>
            <p:spPr>
              <a:xfrm flipH="1">
                <a:off x="8623182" y="422822"/>
                <a:ext cx="57172" cy="44137"/>
              </a:xfrm>
              <a:custGeom>
                <a:avLst/>
                <a:gdLst/>
                <a:ahLst/>
                <a:cxnLst/>
                <a:rect l="l" t="t" r="r" b="b"/>
                <a:pathLst>
                  <a:path w="943" h="728" extrusionOk="0">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7"/>
              <p:cNvSpPr/>
              <p:nvPr/>
            </p:nvSpPr>
            <p:spPr>
              <a:xfrm flipH="1">
                <a:off x="8743223" y="416456"/>
                <a:ext cx="51230" cy="47289"/>
              </a:xfrm>
              <a:custGeom>
                <a:avLst/>
                <a:gdLst/>
                <a:ahLst/>
                <a:cxnLst/>
                <a:rect l="l" t="t" r="r" b="b"/>
                <a:pathLst>
                  <a:path w="845" h="780" extrusionOk="0">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7"/>
              <p:cNvSpPr/>
              <p:nvPr/>
            </p:nvSpPr>
            <p:spPr>
              <a:xfrm flipH="1">
                <a:off x="8871630" y="421852"/>
                <a:ext cx="49472" cy="47835"/>
              </a:xfrm>
              <a:custGeom>
                <a:avLst/>
                <a:gdLst/>
                <a:ahLst/>
                <a:cxnLst/>
                <a:rect l="l" t="t" r="r" b="b"/>
                <a:pathLst>
                  <a:path w="816" h="789" extrusionOk="0">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37"/>
            <p:cNvGrpSpPr/>
            <p:nvPr/>
          </p:nvGrpSpPr>
          <p:grpSpPr>
            <a:xfrm>
              <a:off x="232405" y="1440402"/>
              <a:ext cx="1238537" cy="1204533"/>
              <a:chOff x="243544" y="1080783"/>
              <a:chExt cx="729753" cy="709676"/>
            </a:xfrm>
          </p:grpSpPr>
          <p:sp>
            <p:nvSpPr>
              <p:cNvPr id="565" name="Google Shape;565;p37"/>
              <p:cNvSpPr/>
              <p:nvPr/>
            </p:nvSpPr>
            <p:spPr>
              <a:xfrm rot="-3543335">
                <a:off x="360724" y="1158696"/>
                <a:ext cx="495394" cy="553850"/>
              </a:xfrm>
              <a:custGeom>
                <a:avLst/>
                <a:gdLst/>
                <a:ahLst/>
                <a:cxnLst/>
                <a:rect l="l" t="t" r="r" b="b"/>
                <a:pathLst>
                  <a:path w="11822" h="13217" extrusionOk="0">
                    <a:moveTo>
                      <a:pt x="6441" y="269"/>
                    </a:moveTo>
                    <a:cubicBezTo>
                      <a:pt x="7463" y="1195"/>
                      <a:pt x="8487" y="2118"/>
                      <a:pt x="9513" y="3043"/>
                    </a:cubicBezTo>
                    <a:cubicBezTo>
                      <a:pt x="10041" y="3520"/>
                      <a:pt x="10568" y="3995"/>
                      <a:pt x="11096" y="4472"/>
                    </a:cubicBezTo>
                    <a:cubicBezTo>
                      <a:pt x="11513" y="4847"/>
                      <a:pt x="11530" y="4944"/>
                      <a:pt x="11222" y="5413"/>
                    </a:cubicBezTo>
                    <a:cubicBezTo>
                      <a:pt x="11027" y="5711"/>
                      <a:pt x="10828" y="6005"/>
                      <a:pt x="10625" y="6299"/>
                    </a:cubicBezTo>
                    <a:cubicBezTo>
                      <a:pt x="8959" y="8704"/>
                      <a:pt x="7053" y="10933"/>
                      <a:pt x="4952" y="12968"/>
                    </a:cubicBezTo>
                    <a:cubicBezTo>
                      <a:pt x="4948" y="12962"/>
                      <a:pt x="4947" y="12955"/>
                      <a:pt x="4939" y="12947"/>
                    </a:cubicBezTo>
                    <a:cubicBezTo>
                      <a:pt x="3563" y="11339"/>
                      <a:pt x="1962" y="9791"/>
                      <a:pt x="217" y="8583"/>
                    </a:cubicBezTo>
                    <a:cubicBezTo>
                      <a:pt x="2429" y="5932"/>
                      <a:pt x="4426" y="3070"/>
                      <a:pt x="6441" y="269"/>
                    </a:cubicBezTo>
                    <a:close/>
                    <a:moveTo>
                      <a:pt x="6423" y="1"/>
                    </a:moveTo>
                    <a:cubicBezTo>
                      <a:pt x="6387" y="1"/>
                      <a:pt x="6352" y="20"/>
                      <a:pt x="6327" y="55"/>
                    </a:cubicBezTo>
                    <a:cubicBezTo>
                      <a:pt x="4273" y="2910"/>
                      <a:pt x="2078" y="5671"/>
                      <a:pt x="55" y="8548"/>
                    </a:cubicBezTo>
                    <a:cubicBezTo>
                      <a:pt x="51" y="8552"/>
                      <a:pt x="47" y="8557"/>
                      <a:pt x="46" y="8562"/>
                    </a:cubicBezTo>
                    <a:cubicBezTo>
                      <a:pt x="42" y="8566"/>
                      <a:pt x="39" y="8571"/>
                      <a:pt x="37" y="8575"/>
                    </a:cubicBezTo>
                    <a:cubicBezTo>
                      <a:pt x="1" y="8626"/>
                      <a:pt x="52" y="8686"/>
                      <a:pt x="104" y="8688"/>
                    </a:cubicBezTo>
                    <a:cubicBezTo>
                      <a:pt x="1745" y="10096"/>
                      <a:pt x="3321" y="11502"/>
                      <a:pt x="4790" y="13095"/>
                    </a:cubicBezTo>
                    <a:cubicBezTo>
                      <a:pt x="4813" y="13118"/>
                      <a:pt x="4837" y="13127"/>
                      <a:pt x="4859" y="13127"/>
                    </a:cubicBezTo>
                    <a:cubicBezTo>
                      <a:pt x="4872" y="13176"/>
                      <a:pt x="4918" y="13216"/>
                      <a:pt x="4969" y="13216"/>
                    </a:cubicBezTo>
                    <a:cubicBezTo>
                      <a:pt x="4993" y="13216"/>
                      <a:pt x="5018" y="13207"/>
                      <a:pt x="5041" y="13185"/>
                    </a:cubicBezTo>
                    <a:cubicBezTo>
                      <a:pt x="7611" y="10706"/>
                      <a:pt x="9875" y="7938"/>
                      <a:pt x="11797" y="4927"/>
                    </a:cubicBezTo>
                    <a:cubicBezTo>
                      <a:pt x="11822" y="4889"/>
                      <a:pt x="11813" y="4826"/>
                      <a:pt x="11779" y="4796"/>
                    </a:cubicBezTo>
                    <a:cubicBezTo>
                      <a:pt x="10019" y="3208"/>
                      <a:pt x="8259" y="1620"/>
                      <a:pt x="6501" y="32"/>
                    </a:cubicBezTo>
                    <a:cubicBezTo>
                      <a:pt x="6476" y="11"/>
                      <a:pt x="6450" y="1"/>
                      <a:pt x="642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7"/>
              <p:cNvSpPr/>
              <p:nvPr/>
            </p:nvSpPr>
            <p:spPr>
              <a:xfrm rot="-3543335">
                <a:off x="370934" y="1171177"/>
                <a:ext cx="474148" cy="532060"/>
              </a:xfrm>
              <a:custGeom>
                <a:avLst/>
                <a:gdLst/>
                <a:ahLst/>
                <a:cxnLst/>
                <a:rect l="l" t="t" r="r" b="b"/>
                <a:pathLst>
                  <a:path w="11315" h="12697" extrusionOk="0">
                    <a:moveTo>
                      <a:pt x="6351" y="984"/>
                    </a:moveTo>
                    <a:cubicBezTo>
                      <a:pt x="6365" y="984"/>
                      <a:pt x="6379" y="989"/>
                      <a:pt x="6393" y="1002"/>
                    </a:cubicBezTo>
                    <a:cubicBezTo>
                      <a:pt x="6953" y="1519"/>
                      <a:pt x="7522" y="2022"/>
                      <a:pt x="8101" y="2517"/>
                    </a:cubicBezTo>
                    <a:cubicBezTo>
                      <a:pt x="8160" y="2567"/>
                      <a:pt x="8103" y="2664"/>
                      <a:pt x="8038" y="2664"/>
                    </a:cubicBezTo>
                    <a:cubicBezTo>
                      <a:pt x="8024" y="2664"/>
                      <a:pt x="8010" y="2659"/>
                      <a:pt x="7997" y="2649"/>
                    </a:cubicBezTo>
                    <a:cubicBezTo>
                      <a:pt x="7390" y="2181"/>
                      <a:pt x="6820" y="1653"/>
                      <a:pt x="6306" y="1086"/>
                    </a:cubicBezTo>
                    <a:cubicBezTo>
                      <a:pt x="6267" y="1042"/>
                      <a:pt x="6305" y="984"/>
                      <a:pt x="6351" y="984"/>
                    </a:cubicBezTo>
                    <a:close/>
                    <a:moveTo>
                      <a:pt x="5885" y="1557"/>
                    </a:moveTo>
                    <a:cubicBezTo>
                      <a:pt x="5899" y="1557"/>
                      <a:pt x="5913" y="1562"/>
                      <a:pt x="5926" y="1573"/>
                    </a:cubicBezTo>
                    <a:cubicBezTo>
                      <a:pt x="7290" y="2724"/>
                      <a:pt x="8620" y="3938"/>
                      <a:pt x="9913" y="5168"/>
                    </a:cubicBezTo>
                    <a:cubicBezTo>
                      <a:pt x="9983" y="5236"/>
                      <a:pt x="9916" y="5329"/>
                      <a:pt x="9840" y="5329"/>
                    </a:cubicBezTo>
                    <a:cubicBezTo>
                      <a:pt x="9818" y="5329"/>
                      <a:pt x="9795" y="5322"/>
                      <a:pt x="9775" y="5304"/>
                    </a:cubicBezTo>
                    <a:cubicBezTo>
                      <a:pt x="8434" y="4128"/>
                      <a:pt x="7107" y="2913"/>
                      <a:pt x="5839" y="1657"/>
                    </a:cubicBezTo>
                    <a:cubicBezTo>
                      <a:pt x="5795" y="1614"/>
                      <a:pt x="5837" y="1557"/>
                      <a:pt x="5885" y="1557"/>
                    </a:cubicBezTo>
                    <a:close/>
                    <a:moveTo>
                      <a:pt x="5463" y="2308"/>
                    </a:moveTo>
                    <a:cubicBezTo>
                      <a:pt x="5471" y="2308"/>
                      <a:pt x="5480" y="2310"/>
                      <a:pt x="5488" y="2315"/>
                    </a:cubicBezTo>
                    <a:cubicBezTo>
                      <a:pt x="6977" y="3267"/>
                      <a:pt x="8348" y="4581"/>
                      <a:pt x="9534" y="5884"/>
                    </a:cubicBezTo>
                    <a:cubicBezTo>
                      <a:pt x="9601" y="5958"/>
                      <a:pt x="9535" y="6056"/>
                      <a:pt x="9459" y="6056"/>
                    </a:cubicBezTo>
                    <a:cubicBezTo>
                      <a:pt x="9436" y="6056"/>
                      <a:pt x="9412" y="6047"/>
                      <a:pt x="9391" y="6026"/>
                    </a:cubicBezTo>
                    <a:cubicBezTo>
                      <a:pt x="8123" y="4740"/>
                      <a:pt x="6764" y="3602"/>
                      <a:pt x="5425" y="2396"/>
                    </a:cubicBezTo>
                    <a:cubicBezTo>
                      <a:pt x="5388" y="2363"/>
                      <a:pt x="5423" y="2308"/>
                      <a:pt x="5463" y="2308"/>
                    </a:cubicBezTo>
                    <a:close/>
                    <a:moveTo>
                      <a:pt x="4851" y="3035"/>
                    </a:moveTo>
                    <a:cubicBezTo>
                      <a:pt x="4864" y="3035"/>
                      <a:pt x="4878" y="3040"/>
                      <a:pt x="4890" y="3050"/>
                    </a:cubicBezTo>
                    <a:cubicBezTo>
                      <a:pt x="6244" y="4206"/>
                      <a:pt x="7578" y="5426"/>
                      <a:pt x="8856" y="6666"/>
                    </a:cubicBezTo>
                    <a:cubicBezTo>
                      <a:pt x="8920" y="6730"/>
                      <a:pt x="8859" y="6816"/>
                      <a:pt x="8787" y="6816"/>
                    </a:cubicBezTo>
                    <a:cubicBezTo>
                      <a:pt x="8767" y="6816"/>
                      <a:pt x="8746" y="6809"/>
                      <a:pt x="8727" y="6793"/>
                    </a:cubicBezTo>
                    <a:cubicBezTo>
                      <a:pt x="7389" y="5617"/>
                      <a:pt x="6068" y="4388"/>
                      <a:pt x="4808" y="3132"/>
                    </a:cubicBezTo>
                    <a:cubicBezTo>
                      <a:pt x="4765" y="3091"/>
                      <a:pt x="4805" y="3035"/>
                      <a:pt x="4851" y="3035"/>
                    </a:cubicBezTo>
                    <a:close/>
                    <a:moveTo>
                      <a:pt x="4371" y="3735"/>
                    </a:moveTo>
                    <a:cubicBezTo>
                      <a:pt x="4383" y="3735"/>
                      <a:pt x="4395" y="3739"/>
                      <a:pt x="4407" y="3749"/>
                    </a:cubicBezTo>
                    <a:cubicBezTo>
                      <a:pt x="5790" y="4849"/>
                      <a:pt x="7077" y="6169"/>
                      <a:pt x="8289" y="7453"/>
                    </a:cubicBezTo>
                    <a:cubicBezTo>
                      <a:pt x="8353" y="7522"/>
                      <a:pt x="8289" y="7614"/>
                      <a:pt x="8218" y="7614"/>
                    </a:cubicBezTo>
                    <a:cubicBezTo>
                      <a:pt x="8196" y="7614"/>
                      <a:pt x="8174" y="7606"/>
                      <a:pt x="8154" y="7586"/>
                    </a:cubicBezTo>
                    <a:cubicBezTo>
                      <a:pt x="6886" y="6334"/>
                      <a:pt x="5554" y="5116"/>
                      <a:pt x="4334" y="3822"/>
                    </a:cubicBezTo>
                    <a:cubicBezTo>
                      <a:pt x="4295" y="3782"/>
                      <a:pt x="4330" y="3735"/>
                      <a:pt x="4371" y="3735"/>
                    </a:cubicBezTo>
                    <a:close/>
                    <a:moveTo>
                      <a:pt x="3635" y="4683"/>
                    </a:moveTo>
                    <a:cubicBezTo>
                      <a:pt x="3644" y="4683"/>
                      <a:pt x="3653" y="4685"/>
                      <a:pt x="3661" y="4692"/>
                    </a:cubicBezTo>
                    <a:cubicBezTo>
                      <a:pt x="5113" y="5815"/>
                      <a:pt x="6517" y="7077"/>
                      <a:pt x="7764" y="8425"/>
                    </a:cubicBezTo>
                    <a:cubicBezTo>
                      <a:pt x="7829" y="8495"/>
                      <a:pt x="7765" y="8590"/>
                      <a:pt x="7692" y="8590"/>
                    </a:cubicBezTo>
                    <a:cubicBezTo>
                      <a:pt x="7670" y="8590"/>
                      <a:pt x="7647" y="8582"/>
                      <a:pt x="7627" y="8562"/>
                    </a:cubicBezTo>
                    <a:cubicBezTo>
                      <a:pt x="6303" y="7271"/>
                      <a:pt x="4973" y="6010"/>
                      <a:pt x="3595" y="4778"/>
                    </a:cubicBezTo>
                    <a:cubicBezTo>
                      <a:pt x="3557" y="4744"/>
                      <a:pt x="3595" y="4683"/>
                      <a:pt x="3635" y="4683"/>
                    </a:cubicBezTo>
                    <a:close/>
                    <a:moveTo>
                      <a:pt x="3271" y="5499"/>
                    </a:moveTo>
                    <a:cubicBezTo>
                      <a:pt x="3283" y="5499"/>
                      <a:pt x="3296" y="5503"/>
                      <a:pt x="3307" y="5512"/>
                    </a:cubicBezTo>
                    <a:cubicBezTo>
                      <a:pt x="4680" y="6612"/>
                      <a:pt x="5982" y="7827"/>
                      <a:pt x="7276" y="9020"/>
                    </a:cubicBezTo>
                    <a:cubicBezTo>
                      <a:pt x="7350" y="9089"/>
                      <a:pt x="7280" y="9188"/>
                      <a:pt x="7200" y="9188"/>
                    </a:cubicBezTo>
                    <a:cubicBezTo>
                      <a:pt x="7177" y="9188"/>
                      <a:pt x="7154" y="9181"/>
                      <a:pt x="7133" y="9162"/>
                    </a:cubicBezTo>
                    <a:cubicBezTo>
                      <a:pt x="5826" y="7985"/>
                      <a:pt x="4484" y="6820"/>
                      <a:pt x="3231" y="5586"/>
                    </a:cubicBezTo>
                    <a:cubicBezTo>
                      <a:pt x="3191" y="5548"/>
                      <a:pt x="3228" y="5499"/>
                      <a:pt x="3271" y="5499"/>
                    </a:cubicBezTo>
                    <a:close/>
                    <a:moveTo>
                      <a:pt x="2641" y="6354"/>
                    </a:moveTo>
                    <a:cubicBezTo>
                      <a:pt x="2654" y="6354"/>
                      <a:pt x="2667" y="6359"/>
                      <a:pt x="2680" y="6371"/>
                    </a:cubicBezTo>
                    <a:cubicBezTo>
                      <a:pt x="3306" y="6952"/>
                      <a:pt x="3891" y="7577"/>
                      <a:pt x="4508" y="8169"/>
                    </a:cubicBezTo>
                    <a:cubicBezTo>
                      <a:pt x="4817" y="8465"/>
                      <a:pt x="5129" y="8758"/>
                      <a:pt x="5444" y="9046"/>
                    </a:cubicBezTo>
                    <a:cubicBezTo>
                      <a:pt x="5663" y="9250"/>
                      <a:pt x="6115" y="9837"/>
                      <a:pt x="6412" y="9897"/>
                    </a:cubicBezTo>
                    <a:cubicBezTo>
                      <a:pt x="6513" y="9918"/>
                      <a:pt x="6491" y="10078"/>
                      <a:pt x="6392" y="10078"/>
                    </a:cubicBezTo>
                    <a:cubicBezTo>
                      <a:pt x="6391" y="10078"/>
                      <a:pt x="6389" y="10078"/>
                      <a:pt x="6387" y="10077"/>
                    </a:cubicBezTo>
                    <a:cubicBezTo>
                      <a:pt x="6133" y="10063"/>
                      <a:pt x="5903" y="9735"/>
                      <a:pt x="5731" y="9581"/>
                    </a:cubicBezTo>
                    <a:cubicBezTo>
                      <a:pt x="5389" y="9267"/>
                      <a:pt x="5049" y="8946"/>
                      <a:pt x="4713" y="8623"/>
                    </a:cubicBezTo>
                    <a:cubicBezTo>
                      <a:pt x="3987" y="7926"/>
                      <a:pt x="3248" y="7221"/>
                      <a:pt x="2602" y="6449"/>
                    </a:cubicBezTo>
                    <a:cubicBezTo>
                      <a:pt x="2567" y="6406"/>
                      <a:pt x="2600" y="6354"/>
                      <a:pt x="2641" y="6354"/>
                    </a:cubicBezTo>
                    <a:close/>
                    <a:moveTo>
                      <a:pt x="1887" y="7059"/>
                    </a:moveTo>
                    <a:cubicBezTo>
                      <a:pt x="1892" y="7059"/>
                      <a:pt x="1898" y="7060"/>
                      <a:pt x="1904" y="7062"/>
                    </a:cubicBezTo>
                    <a:cubicBezTo>
                      <a:pt x="2597" y="7326"/>
                      <a:pt x="3148" y="8094"/>
                      <a:pt x="3667" y="8599"/>
                    </a:cubicBezTo>
                    <a:cubicBezTo>
                      <a:pt x="4364" y="9276"/>
                      <a:pt x="5064" y="9950"/>
                      <a:pt x="5751" y="10635"/>
                    </a:cubicBezTo>
                    <a:cubicBezTo>
                      <a:pt x="5818" y="10702"/>
                      <a:pt x="5753" y="10798"/>
                      <a:pt x="5679" y="10798"/>
                    </a:cubicBezTo>
                    <a:cubicBezTo>
                      <a:pt x="5657" y="10798"/>
                      <a:pt x="5634" y="10790"/>
                      <a:pt x="5614" y="10770"/>
                    </a:cubicBezTo>
                    <a:cubicBezTo>
                      <a:pt x="5005" y="10178"/>
                      <a:pt x="4407" y="9576"/>
                      <a:pt x="3805" y="8975"/>
                    </a:cubicBezTo>
                    <a:cubicBezTo>
                      <a:pt x="3228" y="8402"/>
                      <a:pt x="2593" y="7528"/>
                      <a:pt x="1861" y="7167"/>
                    </a:cubicBezTo>
                    <a:cubicBezTo>
                      <a:pt x="1809" y="7140"/>
                      <a:pt x="1838" y="7059"/>
                      <a:pt x="1887" y="7059"/>
                    </a:cubicBezTo>
                    <a:close/>
                    <a:moveTo>
                      <a:pt x="3639" y="10157"/>
                    </a:moveTo>
                    <a:cubicBezTo>
                      <a:pt x="3651" y="10157"/>
                      <a:pt x="3664" y="10161"/>
                      <a:pt x="3676" y="10171"/>
                    </a:cubicBezTo>
                    <a:cubicBezTo>
                      <a:pt x="4053" y="10481"/>
                      <a:pt x="4419" y="10806"/>
                      <a:pt x="4787" y="11127"/>
                    </a:cubicBezTo>
                    <a:cubicBezTo>
                      <a:pt x="4844" y="11177"/>
                      <a:pt x="4790" y="11256"/>
                      <a:pt x="4728" y="11256"/>
                    </a:cubicBezTo>
                    <a:cubicBezTo>
                      <a:pt x="4711" y="11256"/>
                      <a:pt x="4693" y="11250"/>
                      <a:pt x="4677" y="11235"/>
                    </a:cubicBezTo>
                    <a:cubicBezTo>
                      <a:pt x="4315" y="10910"/>
                      <a:pt x="3950" y="10584"/>
                      <a:pt x="3597" y="10248"/>
                    </a:cubicBezTo>
                    <a:cubicBezTo>
                      <a:pt x="3556" y="10209"/>
                      <a:pt x="3594" y="10157"/>
                      <a:pt x="3639" y="10157"/>
                    </a:cubicBezTo>
                    <a:close/>
                    <a:moveTo>
                      <a:pt x="6226" y="0"/>
                    </a:moveTo>
                    <a:cubicBezTo>
                      <a:pt x="4210" y="2801"/>
                      <a:pt x="2213" y="5662"/>
                      <a:pt x="1" y="8314"/>
                    </a:cubicBezTo>
                    <a:cubicBezTo>
                      <a:pt x="1747" y="9522"/>
                      <a:pt x="3348" y="11071"/>
                      <a:pt x="4724" y="12677"/>
                    </a:cubicBezTo>
                    <a:cubicBezTo>
                      <a:pt x="4731" y="12682"/>
                      <a:pt x="4732" y="12691"/>
                      <a:pt x="4736" y="12697"/>
                    </a:cubicBezTo>
                    <a:cubicBezTo>
                      <a:pt x="6838" y="10662"/>
                      <a:pt x="8743" y="8433"/>
                      <a:pt x="10409" y="6028"/>
                    </a:cubicBezTo>
                    <a:cubicBezTo>
                      <a:pt x="10612" y="5734"/>
                      <a:pt x="10811" y="5441"/>
                      <a:pt x="11006" y="5143"/>
                    </a:cubicBezTo>
                    <a:cubicBezTo>
                      <a:pt x="11314" y="4674"/>
                      <a:pt x="11296" y="4578"/>
                      <a:pt x="10880" y="4202"/>
                    </a:cubicBezTo>
                    <a:cubicBezTo>
                      <a:pt x="10352" y="3725"/>
                      <a:pt x="9825" y="3250"/>
                      <a:pt x="9297" y="2773"/>
                    </a:cubicBezTo>
                    <a:cubicBezTo>
                      <a:pt x="8272" y="1847"/>
                      <a:pt x="7249" y="924"/>
                      <a:pt x="6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7"/>
              <p:cNvSpPr/>
              <p:nvPr/>
            </p:nvSpPr>
            <p:spPr>
              <a:xfrm rot="-3543335">
                <a:off x="568249" y="1439546"/>
                <a:ext cx="165480" cy="156136"/>
              </a:xfrm>
              <a:custGeom>
                <a:avLst/>
                <a:gdLst/>
                <a:ahLst/>
                <a:cxnLst/>
                <a:rect l="l" t="t" r="r" b="b"/>
                <a:pathLst>
                  <a:path w="3949" h="3726" extrusionOk="0">
                    <a:moveTo>
                      <a:pt x="76" y="1"/>
                    </a:moveTo>
                    <a:cubicBezTo>
                      <a:pt x="34" y="1"/>
                      <a:pt x="0" y="54"/>
                      <a:pt x="36" y="96"/>
                    </a:cubicBezTo>
                    <a:cubicBezTo>
                      <a:pt x="684" y="868"/>
                      <a:pt x="1421" y="1573"/>
                      <a:pt x="2147" y="2270"/>
                    </a:cubicBezTo>
                    <a:cubicBezTo>
                      <a:pt x="2481" y="2592"/>
                      <a:pt x="2823" y="2913"/>
                      <a:pt x="3165" y="3228"/>
                    </a:cubicBezTo>
                    <a:cubicBezTo>
                      <a:pt x="3338" y="3383"/>
                      <a:pt x="3568" y="3711"/>
                      <a:pt x="3822" y="3725"/>
                    </a:cubicBezTo>
                    <a:cubicBezTo>
                      <a:pt x="3824" y="3726"/>
                      <a:pt x="3826" y="3726"/>
                      <a:pt x="3827" y="3726"/>
                    </a:cubicBezTo>
                    <a:cubicBezTo>
                      <a:pt x="3926" y="3726"/>
                      <a:pt x="3948" y="3566"/>
                      <a:pt x="3847" y="3545"/>
                    </a:cubicBezTo>
                    <a:cubicBezTo>
                      <a:pt x="3550" y="3485"/>
                      <a:pt x="3098" y="2898"/>
                      <a:pt x="2877" y="2693"/>
                    </a:cubicBezTo>
                    <a:cubicBezTo>
                      <a:pt x="2563" y="2405"/>
                      <a:pt x="2250" y="2112"/>
                      <a:pt x="1941" y="1816"/>
                    </a:cubicBezTo>
                    <a:cubicBezTo>
                      <a:pt x="1326" y="1224"/>
                      <a:pt x="740" y="597"/>
                      <a:pt x="114" y="17"/>
                    </a:cubicBezTo>
                    <a:cubicBezTo>
                      <a:pt x="102" y="6"/>
                      <a:pt x="88" y="1"/>
                      <a:pt x="7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7"/>
              <p:cNvSpPr/>
              <p:nvPr/>
            </p:nvSpPr>
            <p:spPr>
              <a:xfrm rot="-3543335">
                <a:off x="576917" y="1480757"/>
                <a:ext cx="168120" cy="156681"/>
              </a:xfrm>
              <a:custGeom>
                <a:avLst/>
                <a:gdLst/>
                <a:ahLst/>
                <a:cxnLst/>
                <a:rect l="l" t="t" r="r" b="b"/>
                <a:pathLst>
                  <a:path w="4012" h="3739" extrusionOk="0">
                    <a:moveTo>
                      <a:pt x="79" y="0"/>
                    </a:moveTo>
                    <a:cubicBezTo>
                      <a:pt x="29" y="0"/>
                      <a:pt x="0" y="82"/>
                      <a:pt x="52" y="107"/>
                    </a:cubicBezTo>
                    <a:cubicBezTo>
                      <a:pt x="785" y="469"/>
                      <a:pt x="1419" y="1343"/>
                      <a:pt x="1996" y="1916"/>
                    </a:cubicBezTo>
                    <a:cubicBezTo>
                      <a:pt x="2600" y="2517"/>
                      <a:pt x="3198" y="3118"/>
                      <a:pt x="3806" y="3711"/>
                    </a:cubicBezTo>
                    <a:cubicBezTo>
                      <a:pt x="3826" y="3731"/>
                      <a:pt x="3849" y="3739"/>
                      <a:pt x="3871" y="3739"/>
                    </a:cubicBezTo>
                    <a:cubicBezTo>
                      <a:pt x="3946" y="3739"/>
                      <a:pt x="4011" y="3643"/>
                      <a:pt x="3944" y="3576"/>
                    </a:cubicBezTo>
                    <a:cubicBezTo>
                      <a:pt x="3256" y="2892"/>
                      <a:pt x="2557" y="2217"/>
                      <a:pt x="1859" y="1540"/>
                    </a:cubicBezTo>
                    <a:cubicBezTo>
                      <a:pt x="1340" y="1035"/>
                      <a:pt x="790" y="266"/>
                      <a:pt x="95" y="3"/>
                    </a:cubicBezTo>
                    <a:cubicBezTo>
                      <a:pt x="90" y="1"/>
                      <a:pt x="84" y="0"/>
                      <a:pt x="7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7"/>
              <p:cNvSpPr/>
              <p:nvPr/>
            </p:nvSpPr>
            <p:spPr>
              <a:xfrm rot="-3543335">
                <a:off x="548360" y="1395220"/>
                <a:ext cx="174280" cy="154585"/>
              </a:xfrm>
              <a:custGeom>
                <a:avLst/>
                <a:gdLst/>
                <a:ahLst/>
                <a:cxnLst/>
                <a:rect l="l" t="t" r="r" b="b"/>
                <a:pathLst>
                  <a:path w="4159" h="3689" extrusionOk="0">
                    <a:moveTo>
                      <a:pt x="79" y="0"/>
                    </a:moveTo>
                    <a:cubicBezTo>
                      <a:pt x="36" y="0"/>
                      <a:pt x="0" y="49"/>
                      <a:pt x="40" y="88"/>
                    </a:cubicBezTo>
                    <a:cubicBezTo>
                      <a:pt x="1292" y="1323"/>
                      <a:pt x="2634" y="2485"/>
                      <a:pt x="3941" y="3662"/>
                    </a:cubicBezTo>
                    <a:cubicBezTo>
                      <a:pt x="3962" y="3681"/>
                      <a:pt x="3985" y="3688"/>
                      <a:pt x="4007" y="3688"/>
                    </a:cubicBezTo>
                    <a:cubicBezTo>
                      <a:pt x="4088" y="3688"/>
                      <a:pt x="4159" y="3589"/>
                      <a:pt x="4084" y="3520"/>
                    </a:cubicBezTo>
                    <a:cubicBezTo>
                      <a:pt x="2791" y="2327"/>
                      <a:pt x="1488" y="1112"/>
                      <a:pt x="115" y="13"/>
                    </a:cubicBezTo>
                    <a:cubicBezTo>
                      <a:pt x="104" y="4"/>
                      <a:pt x="91" y="0"/>
                      <a:pt x="7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7"/>
              <p:cNvSpPr/>
              <p:nvPr/>
            </p:nvSpPr>
            <p:spPr>
              <a:xfrm rot="-3543335">
                <a:off x="529581" y="1360234"/>
                <a:ext cx="179057" cy="163762"/>
              </a:xfrm>
              <a:custGeom>
                <a:avLst/>
                <a:gdLst/>
                <a:ahLst/>
                <a:cxnLst/>
                <a:rect l="l" t="t" r="r" b="b"/>
                <a:pathLst>
                  <a:path w="4273" h="3908" extrusionOk="0">
                    <a:moveTo>
                      <a:pt x="78" y="1"/>
                    </a:moveTo>
                    <a:cubicBezTo>
                      <a:pt x="37" y="1"/>
                      <a:pt x="1" y="62"/>
                      <a:pt x="38" y="96"/>
                    </a:cubicBezTo>
                    <a:cubicBezTo>
                      <a:pt x="1416" y="1328"/>
                      <a:pt x="2747" y="2589"/>
                      <a:pt x="4070" y="3880"/>
                    </a:cubicBezTo>
                    <a:cubicBezTo>
                      <a:pt x="4090" y="3899"/>
                      <a:pt x="4113" y="3908"/>
                      <a:pt x="4134" y="3908"/>
                    </a:cubicBezTo>
                    <a:cubicBezTo>
                      <a:pt x="4208" y="3908"/>
                      <a:pt x="4272" y="3813"/>
                      <a:pt x="4207" y="3743"/>
                    </a:cubicBezTo>
                    <a:cubicBezTo>
                      <a:pt x="2960" y="2395"/>
                      <a:pt x="1556" y="1133"/>
                      <a:pt x="104" y="10"/>
                    </a:cubicBezTo>
                    <a:cubicBezTo>
                      <a:pt x="96" y="3"/>
                      <a:pt x="87" y="1"/>
                      <a:pt x="7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7"/>
              <p:cNvSpPr/>
              <p:nvPr/>
            </p:nvSpPr>
            <p:spPr>
              <a:xfrm rot="-3543335">
                <a:off x="706198" y="1560470"/>
                <a:ext cx="54015" cy="46011"/>
              </a:xfrm>
              <a:custGeom>
                <a:avLst/>
                <a:gdLst/>
                <a:ahLst/>
                <a:cxnLst/>
                <a:rect l="l" t="t" r="r" b="b"/>
                <a:pathLst>
                  <a:path w="1289" h="1098" extrusionOk="0">
                    <a:moveTo>
                      <a:pt x="83" y="0"/>
                    </a:moveTo>
                    <a:cubicBezTo>
                      <a:pt x="38" y="0"/>
                      <a:pt x="0" y="52"/>
                      <a:pt x="41" y="91"/>
                    </a:cubicBezTo>
                    <a:cubicBezTo>
                      <a:pt x="394" y="427"/>
                      <a:pt x="758" y="753"/>
                      <a:pt x="1121" y="1078"/>
                    </a:cubicBezTo>
                    <a:cubicBezTo>
                      <a:pt x="1137" y="1092"/>
                      <a:pt x="1154" y="1098"/>
                      <a:pt x="1171" y="1098"/>
                    </a:cubicBezTo>
                    <a:cubicBezTo>
                      <a:pt x="1233" y="1098"/>
                      <a:pt x="1289" y="1021"/>
                      <a:pt x="1231" y="970"/>
                    </a:cubicBezTo>
                    <a:cubicBezTo>
                      <a:pt x="863" y="649"/>
                      <a:pt x="497" y="324"/>
                      <a:pt x="120" y="14"/>
                    </a:cubicBezTo>
                    <a:cubicBezTo>
                      <a:pt x="108" y="4"/>
                      <a:pt x="95" y="0"/>
                      <a:pt x="8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7"/>
              <p:cNvSpPr/>
              <p:nvPr/>
            </p:nvSpPr>
            <p:spPr>
              <a:xfrm rot="-3543335">
                <a:off x="513167" y="1317436"/>
                <a:ext cx="170006" cy="162589"/>
              </a:xfrm>
              <a:custGeom>
                <a:avLst/>
                <a:gdLst/>
                <a:ahLst/>
                <a:cxnLst/>
                <a:rect l="l" t="t" r="r" b="b"/>
                <a:pathLst>
                  <a:path w="4057" h="3880" extrusionOk="0">
                    <a:moveTo>
                      <a:pt x="75" y="1"/>
                    </a:moveTo>
                    <a:cubicBezTo>
                      <a:pt x="35" y="1"/>
                      <a:pt x="0" y="47"/>
                      <a:pt x="38" y="87"/>
                    </a:cubicBezTo>
                    <a:cubicBezTo>
                      <a:pt x="1257" y="1381"/>
                      <a:pt x="2590" y="2600"/>
                      <a:pt x="3858" y="3851"/>
                    </a:cubicBezTo>
                    <a:cubicBezTo>
                      <a:pt x="3878" y="3871"/>
                      <a:pt x="3900" y="3879"/>
                      <a:pt x="3922" y="3879"/>
                    </a:cubicBezTo>
                    <a:cubicBezTo>
                      <a:pt x="3993" y="3879"/>
                      <a:pt x="4057" y="3787"/>
                      <a:pt x="3993" y="3718"/>
                    </a:cubicBezTo>
                    <a:cubicBezTo>
                      <a:pt x="2781" y="2434"/>
                      <a:pt x="1494" y="1114"/>
                      <a:pt x="111" y="14"/>
                    </a:cubicBezTo>
                    <a:cubicBezTo>
                      <a:pt x="99" y="5"/>
                      <a:pt x="87" y="1"/>
                      <a:pt x="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7"/>
              <p:cNvSpPr/>
              <p:nvPr/>
            </p:nvSpPr>
            <p:spPr>
              <a:xfrm rot="-3543335">
                <a:off x="495311" y="1284694"/>
                <a:ext cx="174155" cy="158482"/>
              </a:xfrm>
              <a:custGeom>
                <a:avLst/>
                <a:gdLst/>
                <a:ahLst/>
                <a:cxnLst/>
                <a:rect l="l" t="t" r="r" b="b"/>
                <a:pathLst>
                  <a:path w="4156" h="3782" extrusionOk="0">
                    <a:moveTo>
                      <a:pt x="86" y="0"/>
                    </a:moveTo>
                    <a:cubicBezTo>
                      <a:pt x="40" y="0"/>
                      <a:pt x="0" y="55"/>
                      <a:pt x="43" y="97"/>
                    </a:cubicBezTo>
                    <a:cubicBezTo>
                      <a:pt x="1303" y="1354"/>
                      <a:pt x="2624" y="2582"/>
                      <a:pt x="3962" y="3758"/>
                    </a:cubicBezTo>
                    <a:cubicBezTo>
                      <a:pt x="3981" y="3774"/>
                      <a:pt x="4002" y="3781"/>
                      <a:pt x="4022" y="3781"/>
                    </a:cubicBezTo>
                    <a:cubicBezTo>
                      <a:pt x="4094" y="3781"/>
                      <a:pt x="4155" y="3694"/>
                      <a:pt x="4091" y="3631"/>
                    </a:cubicBezTo>
                    <a:cubicBezTo>
                      <a:pt x="2813" y="2391"/>
                      <a:pt x="1479" y="1171"/>
                      <a:pt x="125" y="15"/>
                    </a:cubicBezTo>
                    <a:cubicBezTo>
                      <a:pt x="113" y="5"/>
                      <a:pt x="99" y="0"/>
                      <a:pt x="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7"/>
              <p:cNvSpPr/>
              <p:nvPr/>
            </p:nvSpPr>
            <p:spPr>
              <a:xfrm rot="-3543335">
                <a:off x="481446" y="1245897"/>
                <a:ext cx="176585" cy="157100"/>
              </a:xfrm>
              <a:custGeom>
                <a:avLst/>
                <a:gdLst/>
                <a:ahLst/>
                <a:cxnLst/>
                <a:rect l="l" t="t" r="r" b="b"/>
                <a:pathLst>
                  <a:path w="4214" h="3749" extrusionOk="0">
                    <a:moveTo>
                      <a:pt x="75" y="1"/>
                    </a:moveTo>
                    <a:cubicBezTo>
                      <a:pt x="35" y="1"/>
                      <a:pt x="1" y="57"/>
                      <a:pt x="37" y="89"/>
                    </a:cubicBezTo>
                    <a:cubicBezTo>
                      <a:pt x="1377" y="1295"/>
                      <a:pt x="2735" y="2433"/>
                      <a:pt x="4004" y="3719"/>
                    </a:cubicBezTo>
                    <a:cubicBezTo>
                      <a:pt x="4025" y="3739"/>
                      <a:pt x="4048" y="3748"/>
                      <a:pt x="4071" y="3748"/>
                    </a:cubicBezTo>
                    <a:cubicBezTo>
                      <a:pt x="4146" y="3748"/>
                      <a:pt x="4214" y="3650"/>
                      <a:pt x="4146" y="3577"/>
                    </a:cubicBezTo>
                    <a:cubicBezTo>
                      <a:pt x="2959" y="2274"/>
                      <a:pt x="1588" y="960"/>
                      <a:pt x="100" y="8"/>
                    </a:cubicBezTo>
                    <a:cubicBezTo>
                      <a:pt x="91" y="3"/>
                      <a:pt x="83" y="1"/>
                      <a:pt x="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7"/>
              <p:cNvSpPr/>
              <p:nvPr/>
            </p:nvSpPr>
            <p:spPr>
              <a:xfrm rot="-3543335">
                <a:off x="464001" y="1215331"/>
                <a:ext cx="175412" cy="158105"/>
              </a:xfrm>
              <a:custGeom>
                <a:avLst/>
                <a:gdLst/>
                <a:ahLst/>
                <a:cxnLst/>
                <a:rect l="l" t="t" r="r" b="b"/>
                <a:pathLst>
                  <a:path w="4186" h="3773" extrusionOk="0">
                    <a:moveTo>
                      <a:pt x="90" y="1"/>
                    </a:moveTo>
                    <a:cubicBezTo>
                      <a:pt x="42" y="1"/>
                      <a:pt x="0" y="58"/>
                      <a:pt x="44" y="101"/>
                    </a:cubicBezTo>
                    <a:cubicBezTo>
                      <a:pt x="1310" y="1356"/>
                      <a:pt x="2637" y="2571"/>
                      <a:pt x="3978" y="3747"/>
                    </a:cubicBezTo>
                    <a:cubicBezTo>
                      <a:pt x="3998" y="3765"/>
                      <a:pt x="4021" y="3772"/>
                      <a:pt x="4043" y="3772"/>
                    </a:cubicBezTo>
                    <a:cubicBezTo>
                      <a:pt x="4119" y="3772"/>
                      <a:pt x="4185" y="3679"/>
                      <a:pt x="4116" y="3611"/>
                    </a:cubicBezTo>
                    <a:cubicBezTo>
                      <a:pt x="2823" y="2381"/>
                      <a:pt x="1494" y="1167"/>
                      <a:pt x="131" y="17"/>
                    </a:cubicBezTo>
                    <a:cubicBezTo>
                      <a:pt x="118" y="6"/>
                      <a:pt x="103" y="1"/>
                      <a:pt x="9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7"/>
              <p:cNvSpPr/>
              <p:nvPr/>
            </p:nvSpPr>
            <p:spPr>
              <a:xfrm rot="-3543335">
                <a:off x="439144" y="1248538"/>
                <a:ext cx="79493" cy="70483"/>
              </a:xfrm>
              <a:custGeom>
                <a:avLst/>
                <a:gdLst/>
                <a:ahLst/>
                <a:cxnLst/>
                <a:rect l="l" t="t" r="r" b="b"/>
                <a:pathLst>
                  <a:path w="1897" h="1682" extrusionOk="0">
                    <a:moveTo>
                      <a:pt x="87" y="1"/>
                    </a:moveTo>
                    <a:cubicBezTo>
                      <a:pt x="40" y="1"/>
                      <a:pt x="1" y="58"/>
                      <a:pt x="41" y="103"/>
                    </a:cubicBezTo>
                    <a:cubicBezTo>
                      <a:pt x="555" y="671"/>
                      <a:pt x="1125" y="1199"/>
                      <a:pt x="1732" y="1667"/>
                    </a:cubicBezTo>
                    <a:cubicBezTo>
                      <a:pt x="1745" y="1677"/>
                      <a:pt x="1759" y="1682"/>
                      <a:pt x="1773" y="1682"/>
                    </a:cubicBezTo>
                    <a:cubicBezTo>
                      <a:pt x="1838" y="1682"/>
                      <a:pt x="1897" y="1585"/>
                      <a:pt x="1836" y="1535"/>
                    </a:cubicBezTo>
                    <a:cubicBezTo>
                      <a:pt x="1255" y="1039"/>
                      <a:pt x="687" y="537"/>
                      <a:pt x="128" y="18"/>
                    </a:cubicBezTo>
                    <a:cubicBezTo>
                      <a:pt x="115" y="6"/>
                      <a:pt x="100" y="1"/>
                      <a:pt x="8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7" name="Google Shape;577;p37"/>
            <p:cNvGrpSpPr/>
            <p:nvPr/>
          </p:nvGrpSpPr>
          <p:grpSpPr>
            <a:xfrm rot="9667022">
              <a:off x="1779697" y="1852170"/>
              <a:ext cx="298306" cy="269580"/>
              <a:chOff x="209025" y="4131925"/>
              <a:chExt cx="361583" cy="326726"/>
            </a:xfrm>
          </p:grpSpPr>
          <p:sp>
            <p:nvSpPr>
              <p:cNvPr id="578" name="Google Shape;578;p37"/>
              <p:cNvSpPr/>
              <p:nvPr/>
            </p:nvSpPr>
            <p:spPr>
              <a:xfrm>
                <a:off x="209025" y="4131925"/>
                <a:ext cx="361583" cy="326726"/>
              </a:xfrm>
              <a:custGeom>
                <a:avLst/>
                <a:gdLst/>
                <a:ahLst/>
                <a:cxnLst/>
                <a:rect l="l" t="t" r="r" b="b"/>
                <a:pathLst>
                  <a:path w="7946" h="7180" extrusionOk="0">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7"/>
              <p:cNvSpPr/>
              <p:nvPr/>
            </p:nvSpPr>
            <p:spPr>
              <a:xfrm>
                <a:off x="226772" y="4145258"/>
                <a:ext cx="327864" cy="302108"/>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136235" y="82053"/>
            <a:ext cx="4757234" cy="65986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rgbClr val="7030A0"/>
                </a:solidFill>
              </a:rPr>
              <a:t>Proposed Solution</a:t>
            </a:r>
            <a:endParaRPr dirty="0">
              <a:solidFill>
                <a:srgbClr val="7030A0"/>
              </a:solidFill>
            </a:endParaRPr>
          </a:p>
        </p:txBody>
      </p:sp>
      <p:sp>
        <p:nvSpPr>
          <p:cNvPr id="2" name="Google Shape;19584;p30">
            <a:extLst>
              <a:ext uri="{FF2B5EF4-FFF2-40B4-BE49-F238E27FC236}">
                <a16:creationId xmlns:a16="http://schemas.microsoft.com/office/drawing/2014/main" id="{8D884D87-8BDC-BAE6-3713-92B42FCE4F74}"/>
              </a:ext>
            </a:extLst>
          </p:cNvPr>
          <p:cNvSpPr txBox="1">
            <a:spLocks/>
          </p:cNvSpPr>
          <p:nvPr/>
        </p:nvSpPr>
        <p:spPr>
          <a:xfrm>
            <a:off x="6442250" y="1338918"/>
            <a:ext cx="2153734" cy="86135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Thin"/>
              <a:buNone/>
              <a:defRPr sz="3600" b="0" i="0" u="none" strike="noStrike" cap="none">
                <a:solidFill>
                  <a:schemeClr val="lt1"/>
                </a:solidFill>
                <a:latin typeface="Montserrat Thin"/>
                <a:ea typeface="Montserrat Thin"/>
                <a:cs typeface="Montserrat Thin"/>
                <a:sym typeface="Montserrat Thin"/>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US" sz="1700" dirty="0">
                <a:solidFill>
                  <a:srgbClr val="01A899"/>
                </a:solidFill>
                <a:latin typeface="ArialMT"/>
                <a:ea typeface="Gantari"/>
                <a:cs typeface="Gantari"/>
                <a:sym typeface="Gantari"/>
              </a:rPr>
              <a:t>Templates </a:t>
            </a:r>
          </a:p>
          <a:p>
            <a:pPr algn="ctr"/>
            <a:r>
              <a:rPr lang="en-US" sz="1700" dirty="0">
                <a:solidFill>
                  <a:srgbClr val="01A899"/>
                </a:solidFill>
                <a:latin typeface="ArialMT"/>
                <a:ea typeface="Gantari"/>
                <a:cs typeface="Gantari"/>
                <a:sym typeface="Gantari"/>
              </a:rPr>
              <a:t>Library</a:t>
            </a:r>
          </a:p>
        </p:txBody>
      </p:sp>
      <p:sp>
        <p:nvSpPr>
          <p:cNvPr id="3" name="Google Shape;19584;p30">
            <a:extLst>
              <a:ext uri="{FF2B5EF4-FFF2-40B4-BE49-F238E27FC236}">
                <a16:creationId xmlns:a16="http://schemas.microsoft.com/office/drawing/2014/main" id="{37102852-FE94-730F-C18E-84588457DCBE}"/>
              </a:ext>
            </a:extLst>
          </p:cNvPr>
          <p:cNvSpPr txBox="1">
            <a:spLocks/>
          </p:cNvSpPr>
          <p:nvPr/>
        </p:nvSpPr>
        <p:spPr>
          <a:xfrm>
            <a:off x="3229257" y="1338918"/>
            <a:ext cx="2228568" cy="86135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Thin"/>
              <a:buNone/>
              <a:defRPr sz="3600" b="0" i="0" u="none" strike="noStrike" cap="none">
                <a:solidFill>
                  <a:schemeClr val="lt1"/>
                </a:solidFill>
                <a:latin typeface="Montserrat Thin"/>
                <a:ea typeface="Montserrat Thin"/>
                <a:cs typeface="Montserrat Thin"/>
                <a:sym typeface="Montserrat Thin"/>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US" sz="1700" dirty="0">
                <a:solidFill>
                  <a:srgbClr val="7030A0"/>
                </a:solidFill>
                <a:latin typeface="Montserrat Medium"/>
                <a:ea typeface="Montserrat Medium"/>
                <a:cs typeface="Montserrat Medium"/>
              </a:rPr>
              <a:t>Customizing Created Database</a:t>
            </a:r>
          </a:p>
        </p:txBody>
      </p:sp>
      <p:sp>
        <p:nvSpPr>
          <p:cNvPr id="4" name="Google Shape;19584;p30">
            <a:extLst>
              <a:ext uri="{FF2B5EF4-FFF2-40B4-BE49-F238E27FC236}">
                <a16:creationId xmlns:a16="http://schemas.microsoft.com/office/drawing/2014/main" id="{1B706570-9E58-996C-7B63-22DFA0105383}"/>
              </a:ext>
            </a:extLst>
          </p:cNvPr>
          <p:cNvSpPr txBox="1">
            <a:spLocks/>
          </p:cNvSpPr>
          <p:nvPr/>
        </p:nvSpPr>
        <p:spPr>
          <a:xfrm>
            <a:off x="455354" y="1338918"/>
            <a:ext cx="1973521" cy="86135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Thin"/>
              <a:buNone/>
              <a:defRPr sz="3600" b="0" i="0" u="none" strike="noStrike" cap="none">
                <a:solidFill>
                  <a:schemeClr val="lt1"/>
                </a:solidFill>
                <a:latin typeface="Montserrat Thin"/>
                <a:ea typeface="Montserrat Thin"/>
                <a:cs typeface="Montserrat Thin"/>
                <a:sym typeface="Montserrat Thin"/>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US" sz="1700" dirty="0">
                <a:solidFill>
                  <a:srgbClr val="7030A0"/>
                </a:solidFill>
                <a:latin typeface="Montserrat Medium"/>
                <a:ea typeface="Montserrat Medium"/>
                <a:cs typeface="Montserrat Medium"/>
                <a:sym typeface="Gantari"/>
              </a:rPr>
              <a:t>Natural Language Interface</a:t>
            </a:r>
          </a:p>
        </p:txBody>
      </p:sp>
      <p:sp>
        <p:nvSpPr>
          <p:cNvPr id="5" name="Google Shape;19584;p30">
            <a:extLst>
              <a:ext uri="{FF2B5EF4-FFF2-40B4-BE49-F238E27FC236}">
                <a16:creationId xmlns:a16="http://schemas.microsoft.com/office/drawing/2014/main" id="{2DDEDD1A-72F8-D894-A8D6-BCC542E6CBFA}"/>
              </a:ext>
            </a:extLst>
          </p:cNvPr>
          <p:cNvSpPr txBox="1">
            <a:spLocks/>
          </p:cNvSpPr>
          <p:nvPr/>
        </p:nvSpPr>
        <p:spPr>
          <a:xfrm>
            <a:off x="455354" y="3321094"/>
            <a:ext cx="1973521" cy="86135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Thin"/>
              <a:buNone/>
              <a:defRPr sz="3600" b="0" i="0" u="none" strike="noStrike" cap="none">
                <a:solidFill>
                  <a:schemeClr val="lt1"/>
                </a:solidFill>
                <a:latin typeface="Montserrat Thin"/>
                <a:ea typeface="Montserrat Thin"/>
                <a:cs typeface="Montserrat Thin"/>
                <a:sym typeface="Montserrat Thin"/>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US" sz="1600" dirty="0">
                <a:solidFill>
                  <a:srgbClr val="7030A0"/>
                </a:solidFill>
                <a:latin typeface="Montserrat Medium"/>
                <a:ea typeface="Montserrat Medium"/>
                <a:cs typeface="Montserrat Medium"/>
                <a:sym typeface="Gantari"/>
              </a:rPr>
              <a:t>Automated Database Creation</a:t>
            </a:r>
          </a:p>
        </p:txBody>
      </p:sp>
      <p:sp>
        <p:nvSpPr>
          <p:cNvPr id="6" name="Google Shape;19585;p30">
            <a:extLst>
              <a:ext uri="{FF2B5EF4-FFF2-40B4-BE49-F238E27FC236}">
                <a16:creationId xmlns:a16="http://schemas.microsoft.com/office/drawing/2014/main" id="{B6E5FA32-FD64-7E6E-1F51-419A2D37470A}"/>
              </a:ext>
            </a:extLst>
          </p:cNvPr>
          <p:cNvSpPr txBox="1">
            <a:spLocks/>
          </p:cNvSpPr>
          <p:nvPr/>
        </p:nvSpPr>
        <p:spPr>
          <a:xfrm>
            <a:off x="136235" y="741917"/>
            <a:ext cx="8140629" cy="659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Gantari"/>
              <a:buNone/>
              <a:defRPr sz="1600" b="0" i="0" u="none" strike="noStrike" cap="none">
                <a:solidFill>
                  <a:schemeClr val="lt1"/>
                </a:solidFill>
                <a:latin typeface="Gantari"/>
                <a:ea typeface="Gantari"/>
                <a:cs typeface="Gantari"/>
                <a:sym typeface="Gantari"/>
              </a:defRPr>
            </a:lvl1pPr>
            <a:lvl2pPr marL="914400" marR="0" lvl="1"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2pPr>
            <a:lvl3pPr marL="1371600" marR="0" lvl="2"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3pPr>
            <a:lvl4pPr marL="1828800" marR="0" lvl="3"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4pPr>
            <a:lvl5pPr marL="2286000" marR="0" lvl="4"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5pPr>
            <a:lvl6pPr marL="2743200" marR="0" lvl="5"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6pPr>
            <a:lvl7pPr marL="3200400" marR="0" lvl="6"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7pPr>
            <a:lvl8pPr marL="3657600" marR="0" lvl="7"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8pPr>
            <a:lvl9pPr marL="4114800" marR="0" lvl="8"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9pPr>
          </a:lstStyle>
          <a:p>
            <a:pPr marL="0" indent="0">
              <a:buClr>
                <a:schemeClr val="dk1"/>
              </a:buClr>
              <a:buSzPct val="125000"/>
            </a:pPr>
            <a:r>
              <a:rPr lang="en-US" sz="1700" dirty="0">
                <a:solidFill>
                  <a:srgbClr val="7030A0"/>
                </a:solidFill>
                <a:latin typeface="Montserrat Medium"/>
                <a:ea typeface="Montserrat Medium"/>
                <a:cs typeface="Montserrat Medium"/>
                <a:sym typeface="Montserrat Medium"/>
              </a:rPr>
              <a:t>Make a website builder that </a:t>
            </a:r>
            <a:r>
              <a:rPr lang="en-US" sz="1700" b="0" i="0" dirty="0">
                <a:solidFill>
                  <a:srgbClr val="01A899"/>
                </a:solidFill>
                <a:effectLst/>
                <a:latin typeface="ArialMT"/>
              </a:rPr>
              <a:t>users with limited IT knowledge</a:t>
            </a:r>
            <a:r>
              <a:rPr lang="en-US" sz="1700" dirty="0">
                <a:solidFill>
                  <a:srgbClr val="01A899"/>
                </a:solidFill>
              </a:rPr>
              <a:t>  </a:t>
            </a:r>
            <a:r>
              <a:rPr lang="en-US" sz="1700" dirty="0">
                <a:solidFill>
                  <a:srgbClr val="7030A0"/>
                </a:solidFill>
              </a:rPr>
              <a:t>can use:</a:t>
            </a:r>
            <a:br>
              <a:rPr lang="en-US" dirty="0"/>
            </a:br>
            <a:endParaRPr lang="en-US" dirty="0">
              <a:solidFill>
                <a:schemeClr val="bg1"/>
              </a:solidFill>
              <a:latin typeface="Montserrat Medium"/>
              <a:ea typeface="Montserrat Medium"/>
              <a:cs typeface="Montserrat Medium"/>
              <a:sym typeface="Montserrat Medium"/>
            </a:endParaRPr>
          </a:p>
        </p:txBody>
      </p:sp>
      <p:sp>
        <p:nvSpPr>
          <p:cNvPr id="7" name="Google Shape;19584;p30">
            <a:extLst>
              <a:ext uri="{FF2B5EF4-FFF2-40B4-BE49-F238E27FC236}">
                <a16:creationId xmlns:a16="http://schemas.microsoft.com/office/drawing/2014/main" id="{5A8F059D-F28C-165A-047F-BC747B4580B0}"/>
              </a:ext>
            </a:extLst>
          </p:cNvPr>
          <p:cNvSpPr txBox="1">
            <a:spLocks/>
          </p:cNvSpPr>
          <p:nvPr/>
        </p:nvSpPr>
        <p:spPr>
          <a:xfrm>
            <a:off x="6442250" y="3337182"/>
            <a:ext cx="2153734" cy="86135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Thin"/>
              <a:buNone/>
              <a:defRPr sz="3600" b="0" i="0" u="none" strike="noStrike" cap="none">
                <a:solidFill>
                  <a:schemeClr val="lt1"/>
                </a:solidFill>
                <a:latin typeface="Montserrat Thin"/>
                <a:ea typeface="Montserrat Thin"/>
                <a:cs typeface="Montserrat Thin"/>
                <a:sym typeface="Montserrat Thin"/>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US" sz="1700" dirty="0">
                <a:solidFill>
                  <a:srgbClr val="01A899"/>
                </a:solidFill>
                <a:latin typeface="ArialMT"/>
                <a:ea typeface="Gantari"/>
                <a:cs typeface="Gantari"/>
                <a:sym typeface="Gantari"/>
              </a:rPr>
              <a:t>Linking with Backend</a:t>
            </a:r>
          </a:p>
        </p:txBody>
      </p:sp>
      <p:sp>
        <p:nvSpPr>
          <p:cNvPr id="8" name="Google Shape;19584;p30">
            <a:extLst>
              <a:ext uri="{FF2B5EF4-FFF2-40B4-BE49-F238E27FC236}">
                <a16:creationId xmlns:a16="http://schemas.microsoft.com/office/drawing/2014/main" id="{9A043E54-952B-D326-2BE7-A386C1A2CC10}"/>
              </a:ext>
            </a:extLst>
          </p:cNvPr>
          <p:cNvSpPr txBox="1">
            <a:spLocks/>
          </p:cNvSpPr>
          <p:nvPr/>
        </p:nvSpPr>
        <p:spPr>
          <a:xfrm>
            <a:off x="3246902" y="3337182"/>
            <a:ext cx="2210924" cy="861357"/>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Thin"/>
              <a:buNone/>
              <a:defRPr sz="3600" b="0" i="0" u="none" strike="noStrike" cap="none">
                <a:solidFill>
                  <a:schemeClr val="lt1"/>
                </a:solidFill>
                <a:latin typeface="Montserrat Thin"/>
                <a:ea typeface="Montserrat Thin"/>
                <a:cs typeface="Montserrat Thin"/>
                <a:sym typeface="Montserrat Thin"/>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US" sz="1700" dirty="0">
                <a:solidFill>
                  <a:srgbClr val="01A899"/>
                </a:solidFill>
                <a:latin typeface="ArialMT"/>
                <a:ea typeface="Gantari"/>
                <a:cs typeface="Gantari"/>
                <a:sym typeface="Gantari"/>
              </a:rPr>
              <a:t>classification &amp; Retrieve </a:t>
            </a:r>
          </a:p>
          <a:p>
            <a:pPr algn="ctr"/>
            <a:endParaRPr lang="en-US" sz="1700" dirty="0">
              <a:solidFill>
                <a:srgbClr val="01A899"/>
              </a:solidFill>
              <a:latin typeface="ArialMT"/>
              <a:ea typeface="Gantari"/>
              <a:cs typeface="Gantari"/>
              <a:sym typeface="Gantari"/>
            </a:endParaRPr>
          </a:p>
        </p:txBody>
      </p:sp>
    </p:spTree>
    <p:extLst>
      <p:ext uri="{BB962C8B-B14F-4D97-AF65-F5344CB8AC3E}">
        <p14:creationId xmlns:p14="http://schemas.microsoft.com/office/powerpoint/2010/main" val="218704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250" fill="hold"/>
                                        <p:tgtEl>
                                          <p:spTgt spid="3"/>
                                        </p:tgtEl>
                                        <p:attrNameLst>
                                          <p:attrName>ppt_w</p:attrName>
                                        </p:attrNameLst>
                                      </p:cBhvr>
                                      <p:tavLst>
                                        <p:tav tm="0">
                                          <p:val>
                                            <p:fltVal val="0"/>
                                          </p:val>
                                        </p:tav>
                                        <p:tav tm="100000">
                                          <p:val>
                                            <p:strVal val="#ppt_w"/>
                                          </p:val>
                                        </p:tav>
                                      </p:tavLst>
                                    </p:anim>
                                    <p:anim calcmode="lin" valueType="num">
                                      <p:cBhvr>
                                        <p:cTn id="15" dur="250" fill="hold"/>
                                        <p:tgtEl>
                                          <p:spTgt spid="3"/>
                                        </p:tgtEl>
                                        <p:attrNameLst>
                                          <p:attrName>ppt_h</p:attrName>
                                        </p:attrNameLst>
                                      </p:cBhvr>
                                      <p:tavLst>
                                        <p:tav tm="0">
                                          <p:val>
                                            <p:fltVal val="0"/>
                                          </p:val>
                                        </p:tav>
                                        <p:tav tm="100000">
                                          <p:val>
                                            <p:strVal val="#ppt_h"/>
                                          </p:val>
                                        </p:tav>
                                      </p:tavLst>
                                    </p:anim>
                                    <p:animEffect transition="in" filter="fade">
                                      <p:cBhvr>
                                        <p:cTn id="16" dur="25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250" fill="hold"/>
                                        <p:tgtEl>
                                          <p:spTgt spid="4"/>
                                        </p:tgtEl>
                                        <p:attrNameLst>
                                          <p:attrName>ppt_w</p:attrName>
                                        </p:attrNameLst>
                                      </p:cBhvr>
                                      <p:tavLst>
                                        <p:tav tm="0">
                                          <p:val>
                                            <p:fltVal val="0"/>
                                          </p:val>
                                        </p:tav>
                                        <p:tav tm="100000">
                                          <p:val>
                                            <p:strVal val="#ppt_w"/>
                                          </p:val>
                                        </p:tav>
                                      </p:tavLst>
                                    </p:anim>
                                    <p:anim calcmode="lin" valueType="num">
                                      <p:cBhvr>
                                        <p:cTn id="22" dur="250" fill="hold"/>
                                        <p:tgtEl>
                                          <p:spTgt spid="4"/>
                                        </p:tgtEl>
                                        <p:attrNameLst>
                                          <p:attrName>ppt_h</p:attrName>
                                        </p:attrNameLst>
                                      </p:cBhvr>
                                      <p:tavLst>
                                        <p:tav tm="0">
                                          <p:val>
                                            <p:fltVal val="0"/>
                                          </p:val>
                                        </p:tav>
                                        <p:tav tm="100000">
                                          <p:val>
                                            <p:strVal val="#ppt_h"/>
                                          </p:val>
                                        </p:tav>
                                      </p:tavLst>
                                    </p:anim>
                                    <p:animEffect transition="in" filter="fade">
                                      <p:cBhvr>
                                        <p:cTn id="23" dur="2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250" fill="hold"/>
                                        <p:tgtEl>
                                          <p:spTgt spid="7"/>
                                        </p:tgtEl>
                                        <p:attrNameLst>
                                          <p:attrName>ppt_w</p:attrName>
                                        </p:attrNameLst>
                                      </p:cBhvr>
                                      <p:tavLst>
                                        <p:tav tm="0">
                                          <p:val>
                                            <p:fltVal val="0"/>
                                          </p:val>
                                        </p:tav>
                                        <p:tav tm="100000">
                                          <p:val>
                                            <p:strVal val="#ppt_w"/>
                                          </p:val>
                                        </p:tav>
                                      </p:tavLst>
                                    </p:anim>
                                    <p:anim calcmode="lin" valueType="num">
                                      <p:cBhvr>
                                        <p:cTn id="36" dur="250" fill="hold"/>
                                        <p:tgtEl>
                                          <p:spTgt spid="7"/>
                                        </p:tgtEl>
                                        <p:attrNameLst>
                                          <p:attrName>ppt_h</p:attrName>
                                        </p:attrNameLst>
                                      </p:cBhvr>
                                      <p:tavLst>
                                        <p:tav tm="0">
                                          <p:val>
                                            <p:fltVal val="0"/>
                                          </p:val>
                                        </p:tav>
                                        <p:tav tm="100000">
                                          <p:val>
                                            <p:strVal val="#ppt_h"/>
                                          </p:val>
                                        </p:tav>
                                      </p:tavLst>
                                    </p:anim>
                                    <p:animEffect transition="in" filter="fade">
                                      <p:cBhvr>
                                        <p:cTn id="37" dur="25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250" fill="hold"/>
                                        <p:tgtEl>
                                          <p:spTgt spid="8"/>
                                        </p:tgtEl>
                                        <p:attrNameLst>
                                          <p:attrName>ppt_w</p:attrName>
                                        </p:attrNameLst>
                                      </p:cBhvr>
                                      <p:tavLst>
                                        <p:tav tm="0">
                                          <p:val>
                                            <p:fltVal val="0"/>
                                          </p:val>
                                        </p:tav>
                                        <p:tav tm="100000">
                                          <p:val>
                                            <p:strVal val="#ppt_w"/>
                                          </p:val>
                                        </p:tav>
                                      </p:tavLst>
                                    </p:anim>
                                    <p:anim calcmode="lin" valueType="num">
                                      <p:cBhvr>
                                        <p:cTn id="43" dur="250" fill="hold"/>
                                        <p:tgtEl>
                                          <p:spTgt spid="8"/>
                                        </p:tgtEl>
                                        <p:attrNameLst>
                                          <p:attrName>ppt_h</p:attrName>
                                        </p:attrNameLst>
                                      </p:cBhvr>
                                      <p:tavLst>
                                        <p:tav tm="0">
                                          <p:val>
                                            <p:fltVal val="0"/>
                                          </p:val>
                                        </p:tav>
                                        <p:tav tm="100000">
                                          <p:val>
                                            <p:strVal val="#ppt_h"/>
                                          </p:val>
                                        </p:tav>
                                      </p:tavLst>
                                    </p:anim>
                                    <p:animEffect transition="in" filter="fade">
                                      <p:cBhvr>
                                        <p:cTn id="44"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151226" y="247948"/>
            <a:ext cx="4757234" cy="65986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rgbClr val="7030A0"/>
                </a:solidFill>
              </a:rPr>
              <a:t>Proposed Solution</a:t>
            </a:r>
            <a:endParaRPr dirty="0">
              <a:solidFill>
                <a:srgbClr val="7030A0"/>
              </a:solidFill>
            </a:endParaRPr>
          </a:p>
        </p:txBody>
      </p:sp>
      <p:sp>
        <p:nvSpPr>
          <p:cNvPr id="6" name="Google Shape;19585;p30">
            <a:extLst>
              <a:ext uri="{FF2B5EF4-FFF2-40B4-BE49-F238E27FC236}">
                <a16:creationId xmlns:a16="http://schemas.microsoft.com/office/drawing/2014/main" id="{B6E5FA32-FD64-7E6E-1F51-419A2D37470A}"/>
              </a:ext>
            </a:extLst>
          </p:cNvPr>
          <p:cNvSpPr txBox="1">
            <a:spLocks/>
          </p:cNvSpPr>
          <p:nvPr/>
        </p:nvSpPr>
        <p:spPr>
          <a:xfrm>
            <a:off x="263926" y="1001607"/>
            <a:ext cx="8140629" cy="487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Gantari"/>
              <a:buNone/>
              <a:defRPr sz="1600" b="0" i="0" u="none" strike="noStrike" cap="none">
                <a:solidFill>
                  <a:schemeClr val="lt1"/>
                </a:solidFill>
                <a:latin typeface="Gantari"/>
                <a:ea typeface="Gantari"/>
                <a:cs typeface="Gantari"/>
                <a:sym typeface="Gantari"/>
              </a:defRPr>
            </a:lvl1pPr>
            <a:lvl2pPr marL="914400" marR="0" lvl="1"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2pPr>
            <a:lvl3pPr marL="1371600" marR="0" lvl="2"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3pPr>
            <a:lvl4pPr marL="1828800" marR="0" lvl="3"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4pPr>
            <a:lvl5pPr marL="2286000" marR="0" lvl="4"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5pPr>
            <a:lvl6pPr marL="2743200" marR="0" lvl="5"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6pPr>
            <a:lvl7pPr marL="3200400" marR="0" lvl="6"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7pPr>
            <a:lvl8pPr marL="3657600" marR="0" lvl="7"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8pPr>
            <a:lvl9pPr marL="4114800" marR="0" lvl="8"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9pPr>
          </a:lstStyle>
          <a:p>
            <a:pPr marL="0" indent="0">
              <a:buClr>
                <a:schemeClr val="dk1"/>
              </a:buClr>
              <a:buSzPct val="125000"/>
            </a:pPr>
            <a:r>
              <a:rPr lang="en-US" sz="1800" b="1" dirty="0">
                <a:solidFill>
                  <a:srgbClr val="7030A0"/>
                </a:solidFill>
                <a:latin typeface="Montserrat Medium"/>
                <a:ea typeface="Montserrat Medium"/>
                <a:cs typeface="Montserrat Medium"/>
                <a:sym typeface="Gantari"/>
              </a:rPr>
              <a:t>Natural Language Interface:</a:t>
            </a:r>
            <a:br>
              <a:rPr lang="en-US" sz="1800" b="1" dirty="0"/>
            </a:br>
            <a:endParaRPr lang="en-US" sz="1800" b="1" dirty="0">
              <a:solidFill>
                <a:schemeClr val="bg1"/>
              </a:solidFill>
              <a:latin typeface="Montserrat Medium"/>
              <a:ea typeface="Montserrat Medium"/>
              <a:cs typeface="Montserrat Medium"/>
              <a:sym typeface="Montserrat Medium"/>
            </a:endParaRPr>
          </a:p>
        </p:txBody>
      </p:sp>
      <p:sp>
        <p:nvSpPr>
          <p:cNvPr id="17" name="Rectangle 6">
            <a:extLst>
              <a:ext uri="{FF2B5EF4-FFF2-40B4-BE49-F238E27FC236}">
                <a16:creationId xmlns:a16="http://schemas.microsoft.com/office/drawing/2014/main" id="{DBFC45C6-C499-6A8C-A523-7626DF87FAA1}"/>
              </a:ext>
            </a:extLst>
          </p:cNvPr>
          <p:cNvSpPr>
            <a:spLocks noGrp="1" noChangeArrowheads="1"/>
          </p:cNvSpPr>
          <p:nvPr>
            <p:ph type="subTitle" idx="1"/>
          </p:nvPr>
        </p:nvSpPr>
        <p:spPr bwMode="auto">
          <a:xfrm>
            <a:off x="466020" y="1001607"/>
            <a:ext cx="804862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b="0" i="0" u="none" strike="noStrike" cap="none" normalizeH="0" baseline="0" dirty="0">
              <a:ln>
                <a:noFill/>
              </a:ln>
              <a:solidFill>
                <a:srgbClr val="7030A0"/>
              </a:solidFill>
              <a:effectLst/>
              <a:latin typeface="Arial" panose="020B0604020202020204" pitchFamily="34" charset="0"/>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rgbClr val="7030A0"/>
                </a:solidFill>
                <a:effectLst/>
                <a:latin typeface="Montserrat Medium" panose="00000600000000000000" pitchFamily="2" charset="0"/>
              </a:rPr>
              <a:t>Description to Design Translation</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rgbClr val="7030A0"/>
                </a:solidFill>
                <a:effectLst/>
                <a:latin typeface="Montserrat Medium" panose="00000600000000000000" pitchFamily="2" charset="0"/>
              </a:rPr>
              <a:t>Context-Aware Understanding</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rgbClr val="7030A0"/>
                </a:solidFill>
                <a:effectLst/>
                <a:latin typeface="Montserrat Medium" panose="00000600000000000000" pitchFamily="2" charset="0"/>
              </a:rPr>
              <a:t>Real-Time Processing</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rgbClr val="7030A0"/>
                </a:solidFill>
                <a:effectLst/>
                <a:latin typeface="Montserrat Medium" panose="00000600000000000000" pitchFamily="2" charset="0"/>
              </a:rPr>
              <a:t>Dynamic Content Generation</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rgbClr val="7030A0"/>
                </a:solidFill>
                <a:effectLst/>
                <a:latin typeface="Montserrat Medium" panose="00000600000000000000" pitchFamily="2" charset="0"/>
              </a:rPr>
              <a:t>User-Friendly </a:t>
            </a:r>
          </a:p>
        </p:txBody>
      </p:sp>
    </p:spTree>
    <p:extLst>
      <p:ext uri="{BB962C8B-B14F-4D97-AF65-F5344CB8AC3E}">
        <p14:creationId xmlns:p14="http://schemas.microsoft.com/office/powerpoint/2010/main" val="12490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136235" y="82053"/>
            <a:ext cx="4757234" cy="65986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rgbClr val="7030A0"/>
                </a:solidFill>
              </a:rPr>
              <a:t>Proposed Solution</a:t>
            </a:r>
            <a:endParaRPr dirty="0">
              <a:solidFill>
                <a:srgbClr val="7030A0"/>
              </a:solidFill>
            </a:endParaRPr>
          </a:p>
        </p:txBody>
      </p:sp>
      <p:sp>
        <p:nvSpPr>
          <p:cNvPr id="6" name="Google Shape;19585;p30">
            <a:extLst>
              <a:ext uri="{FF2B5EF4-FFF2-40B4-BE49-F238E27FC236}">
                <a16:creationId xmlns:a16="http://schemas.microsoft.com/office/drawing/2014/main" id="{B6E5FA32-FD64-7E6E-1F51-419A2D37470A}"/>
              </a:ext>
            </a:extLst>
          </p:cNvPr>
          <p:cNvSpPr txBox="1">
            <a:spLocks/>
          </p:cNvSpPr>
          <p:nvPr/>
        </p:nvSpPr>
        <p:spPr>
          <a:xfrm>
            <a:off x="338086" y="741917"/>
            <a:ext cx="8118058" cy="562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Gantari"/>
              <a:buNone/>
              <a:defRPr sz="1600" b="0" i="0" u="none" strike="noStrike" cap="none">
                <a:solidFill>
                  <a:schemeClr val="lt1"/>
                </a:solidFill>
                <a:latin typeface="Gantari"/>
                <a:ea typeface="Gantari"/>
                <a:cs typeface="Gantari"/>
                <a:sym typeface="Gantari"/>
              </a:defRPr>
            </a:lvl1pPr>
            <a:lvl2pPr marL="914400" marR="0" lvl="1"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2pPr>
            <a:lvl3pPr marL="1371600" marR="0" lvl="2"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3pPr>
            <a:lvl4pPr marL="1828800" marR="0" lvl="3"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4pPr>
            <a:lvl5pPr marL="2286000" marR="0" lvl="4"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5pPr>
            <a:lvl6pPr marL="2743200" marR="0" lvl="5"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6pPr>
            <a:lvl7pPr marL="3200400" marR="0" lvl="6"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7pPr>
            <a:lvl8pPr marL="3657600" marR="0" lvl="7"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8pPr>
            <a:lvl9pPr marL="4114800" marR="0" lvl="8"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9pPr>
          </a:lstStyle>
          <a:p>
            <a:pPr marL="0" indent="0">
              <a:buClr>
                <a:schemeClr val="dk1"/>
              </a:buClr>
              <a:buSzPct val="125000"/>
            </a:pPr>
            <a:r>
              <a:rPr lang="en-US" sz="1800" b="1" dirty="0">
                <a:solidFill>
                  <a:srgbClr val="7030A0"/>
                </a:solidFill>
                <a:latin typeface="Montserrat Medium"/>
                <a:ea typeface="Montserrat Medium"/>
                <a:cs typeface="Montserrat Medium"/>
                <a:sym typeface="Gantari"/>
              </a:rPr>
              <a:t>Automated Database Creation:</a:t>
            </a:r>
          </a:p>
          <a:p>
            <a:pPr marL="0" indent="0">
              <a:buClr>
                <a:schemeClr val="dk1"/>
              </a:buClr>
              <a:buSzPct val="125000"/>
            </a:pPr>
            <a:br>
              <a:rPr lang="en-US" sz="1800" b="1" dirty="0"/>
            </a:br>
            <a:endParaRPr lang="en-US" sz="1800" b="1" dirty="0">
              <a:solidFill>
                <a:schemeClr val="bg1"/>
              </a:solidFill>
              <a:latin typeface="Montserrat Medium"/>
              <a:ea typeface="Montserrat Medium"/>
              <a:cs typeface="Montserrat Medium"/>
              <a:sym typeface="Montserrat Medium"/>
            </a:endParaRPr>
          </a:p>
        </p:txBody>
      </p:sp>
      <p:sp>
        <p:nvSpPr>
          <p:cNvPr id="2" name="Google Shape;19585;p30">
            <a:extLst>
              <a:ext uri="{FF2B5EF4-FFF2-40B4-BE49-F238E27FC236}">
                <a16:creationId xmlns:a16="http://schemas.microsoft.com/office/drawing/2014/main" id="{15DD035A-1389-B5F2-531D-CD82720C1A9D}"/>
              </a:ext>
            </a:extLst>
          </p:cNvPr>
          <p:cNvSpPr txBox="1">
            <a:spLocks/>
          </p:cNvSpPr>
          <p:nvPr/>
        </p:nvSpPr>
        <p:spPr>
          <a:xfrm>
            <a:off x="136235" y="3179094"/>
            <a:ext cx="8140629" cy="659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Gantari"/>
              <a:buNone/>
              <a:defRPr sz="1600" b="0" i="0" u="none" strike="noStrike" cap="none">
                <a:solidFill>
                  <a:schemeClr val="lt1"/>
                </a:solidFill>
                <a:latin typeface="Gantari"/>
                <a:ea typeface="Gantari"/>
                <a:cs typeface="Gantari"/>
                <a:sym typeface="Gantari"/>
              </a:defRPr>
            </a:lvl1pPr>
            <a:lvl2pPr marL="914400" marR="0" lvl="1"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2pPr>
            <a:lvl3pPr marL="1371600" marR="0" lvl="2"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3pPr>
            <a:lvl4pPr marL="1828800" marR="0" lvl="3"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4pPr>
            <a:lvl5pPr marL="2286000" marR="0" lvl="4"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5pPr>
            <a:lvl6pPr marL="2743200" marR="0" lvl="5"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6pPr>
            <a:lvl7pPr marL="3200400" marR="0" lvl="6"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7pPr>
            <a:lvl8pPr marL="3657600" marR="0" lvl="7"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8pPr>
            <a:lvl9pPr marL="4114800" marR="0" lvl="8"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9pPr>
          </a:lstStyle>
          <a:p>
            <a:r>
              <a:rPr lang="en-US" sz="1800" b="1" dirty="0">
                <a:solidFill>
                  <a:srgbClr val="7030A0"/>
                </a:solidFill>
                <a:latin typeface="Montserrat Medium"/>
                <a:ea typeface="Montserrat Medium"/>
                <a:cs typeface="Montserrat Medium"/>
              </a:rPr>
              <a:t>Customizing Created Database</a:t>
            </a:r>
            <a:r>
              <a:rPr lang="en-US" sz="1800" dirty="0">
                <a:solidFill>
                  <a:srgbClr val="7030A0"/>
                </a:solidFill>
                <a:latin typeface="Montserrat Medium"/>
                <a:ea typeface="Montserrat Medium"/>
                <a:cs typeface="Montserrat Medium"/>
              </a:rPr>
              <a:t>:</a:t>
            </a:r>
          </a:p>
        </p:txBody>
      </p:sp>
      <p:sp>
        <p:nvSpPr>
          <p:cNvPr id="3" name="Rectangle 6">
            <a:extLst>
              <a:ext uri="{FF2B5EF4-FFF2-40B4-BE49-F238E27FC236}">
                <a16:creationId xmlns:a16="http://schemas.microsoft.com/office/drawing/2014/main" id="{E87F7224-AFB6-C4CA-3858-EFD5E220D9ED}"/>
              </a:ext>
            </a:extLst>
          </p:cNvPr>
          <p:cNvSpPr>
            <a:spLocks noGrp="1" noChangeArrowheads="1"/>
          </p:cNvSpPr>
          <p:nvPr>
            <p:ph type="subTitle" idx="1"/>
          </p:nvPr>
        </p:nvSpPr>
        <p:spPr bwMode="auto">
          <a:xfrm>
            <a:off x="512971" y="3741721"/>
            <a:ext cx="503204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eaLnBrk="0" fontAlgn="base" latinLnBrk="0" hangingPunct="0">
              <a:lnSpc>
                <a:spcPct val="200000"/>
              </a:lnSpc>
              <a:spcBef>
                <a:spcPct val="0"/>
              </a:spcBef>
              <a:spcAft>
                <a:spcPct val="0"/>
              </a:spcAft>
              <a:buClrTx/>
              <a:buSzTx/>
              <a:buFont typeface="Wingdings" panose="05000000000000000000" pitchFamily="2" charset="2"/>
              <a:buChar char="q"/>
              <a:tabLst/>
            </a:pPr>
            <a:r>
              <a:rPr lang="en-US" dirty="0">
                <a:solidFill>
                  <a:srgbClr val="7030A0"/>
                </a:solidFill>
                <a:latin typeface="Montserrat Medium" panose="00000600000000000000" pitchFamily="2" charset="0"/>
              </a:rPr>
              <a:t>User-Friendly Database Schema Editor</a:t>
            </a:r>
            <a:endParaRPr kumimoji="0" lang="en-US" altLang="en-US" b="0" i="0" u="none" strike="noStrike" cap="none" normalizeH="0" baseline="0" dirty="0">
              <a:ln>
                <a:noFill/>
              </a:ln>
              <a:solidFill>
                <a:srgbClr val="7030A0"/>
              </a:solidFill>
              <a:effectLst/>
              <a:latin typeface="Montserrat Medium" panose="00000600000000000000" pitchFamily="2" charset="0"/>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lang="en-US" dirty="0">
                <a:solidFill>
                  <a:srgbClr val="7030A0"/>
                </a:solidFill>
                <a:latin typeface="Montserrat Medium" panose="00000600000000000000" pitchFamily="2" charset="0"/>
              </a:rPr>
              <a:t>Custom Field Definitions </a:t>
            </a:r>
            <a:endParaRPr kumimoji="0" lang="en-US" altLang="en-US" b="0" i="0" u="none" strike="noStrike" cap="none" normalizeH="0" baseline="0" dirty="0">
              <a:ln>
                <a:noFill/>
              </a:ln>
              <a:solidFill>
                <a:srgbClr val="7030A0"/>
              </a:solidFill>
              <a:effectLst/>
              <a:latin typeface="Montserrat Medium" panose="00000600000000000000" pitchFamily="2" charset="0"/>
            </a:endParaRPr>
          </a:p>
        </p:txBody>
      </p:sp>
      <p:sp>
        <p:nvSpPr>
          <p:cNvPr id="4" name="Rectangle 6">
            <a:extLst>
              <a:ext uri="{FF2B5EF4-FFF2-40B4-BE49-F238E27FC236}">
                <a16:creationId xmlns:a16="http://schemas.microsoft.com/office/drawing/2014/main" id="{A40D2CA8-39EA-79D0-8159-591E51F68B19}"/>
              </a:ext>
            </a:extLst>
          </p:cNvPr>
          <p:cNvSpPr txBox="1">
            <a:spLocks noChangeArrowheads="1"/>
          </p:cNvSpPr>
          <p:nvPr/>
        </p:nvSpPr>
        <p:spPr bwMode="auto">
          <a:xfrm>
            <a:off x="512971" y="1068709"/>
            <a:ext cx="839656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Gantari"/>
              <a:buNone/>
              <a:defRPr sz="1600" b="0" i="0" u="none" strike="noStrike" cap="none">
                <a:solidFill>
                  <a:schemeClr val="lt1"/>
                </a:solidFill>
                <a:latin typeface="Gantari"/>
                <a:ea typeface="Gantari"/>
                <a:cs typeface="Gantari"/>
                <a:sym typeface="Gantari"/>
              </a:defRPr>
            </a:lvl1pPr>
            <a:lvl2pPr marL="914400" marR="0" lvl="1"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2pPr>
            <a:lvl3pPr marL="1371600" marR="0" lvl="2"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3pPr>
            <a:lvl4pPr marL="1828800" marR="0" lvl="3"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4pPr>
            <a:lvl5pPr marL="2286000" marR="0" lvl="4"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5pPr>
            <a:lvl6pPr marL="2743200" marR="0" lvl="5"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6pPr>
            <a:lvl7pPr marL="3200400" marR="0" lvl="6"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7pPr>
            <a:lvl8pPr marL="3657600" marR="0" lvl="7"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8pPr>
            <a:lvl9pPr marL="4114800" marR="0" lvl="8"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9pPr>
          </a:lstStyle>
          <a:p>
            <a:pPr marL="285750" indent="-285750" eaLnBrk="0" fontAlgn="base" hangingPunct="0">
              <a:lnSpc>
                <a:spcPct val="200000"/>
              </a:lnSpc>
              <a:spcBef>
                <a:spcPct val="0"/>
              </a:spcBef>
              <a:spcAft>
                <a:spcPct val="0"/>
              </a:spcAft>
              <a:buClrTx/>
              <a:buSzTx/>
              <a:buFont typeface="Wingdings" panose="05000000000000000000" pitchFamily="2" charset="2"/>
              <a:buChar char="q"/>
            </a:pPr>
            <a:r>
              <a:rPr lang="en-US" altLang="en-US" dirty="0">
                <a:solidFill>
                  <a:srgbClr val="7030A0"/>
                </a:solidFill>
                <a:latin typeface="Montserrat Medium" panose="00000600000000000000" pitchFamily="2" charset="0"/>
              </a:rPr>
              <a:t>Initial Database Setup</a:t>
            </a:r>
          </a:p>
          <a:p>
            <a:pPr marL="285750" indent="-285750" eaLnBrk="0" fontAlgn="base" hangingPunct="0">
              <a:lnSpc>
                <a:spcPct val="200000"/>
              </a:lnSpc>
              <a:spcBef>
                <a:spcPct val="0"/>
              </a:spcBef>
              <a:spcAft>
                <a:spcPct val="0"/>
              </a:spcAft>
              <a:buClrTx/>
              <a:buSzTx/>
              <a:buFont typeface="Wingdings" panose="05000000000000000000" pitchFamily="2" charset="2"/>
              <a:buChar char="q"/>
            </a:pPr>
            <a:r>
              <a:rPr lang="en-US" dirty="0">
                <a:solidFill>
                  <a:srgbClr val="7030A0"/>
                </a:solidFill>
                <a:latin typeface="Montserrat Medium" panose="00000600000000000000" pitchFamily="2" charset="0"/>
              </a:rPr>
              <a:t>Entity Recognition and Relationship Mapping</a:t>
            </a:r>
          </a:p>
          <a:p>
            <a:pPr marL="285750" indent="-285750" eaLnBrk="0" fontAlgn="base" hangingPunct="0">
              <a:lnSpc>
                <a:spcPct val="200000"/>
              </a:lnSpc>
              <a:spcBef>
                <a:spcPct val="0"/>
              </a:spcBef>
              <a:spcAft>
                <a:spcPct val="0"/>
              </a:spcAft>
              <a:buClrTx/>
              <a:buSzTx/>
              <a:buFont typeface="Wingdings" panose="05000000000000000000" pitchFamily="2" charset="2"/>
              <a:buChar char="q"/>
            </a:pPr>
            <a:r>
              <a:rPr lang="en-US" dirty="0">
                <a:solidFill>
                  <a:srgbClr val="7030A0"/>
                </a:solidFill>
                <a:latin typeface="Montserrat Medium" panose="00000600000000000000" pitchFamily="2" charset="0"/>
              </a:rPr>
              <a:t>Data Normalization</a:t>
            </a:r>
          </a:p>
          <a:p>
            <a:pPr marL="285750" indent="-285750" eaLnBrk="0" fontAlgn="base" hangingPunct="0">
              <a:lnSpc>
                <a:spcPct val="200000"/>
              </a:lnSpc>
              <a:spcBef>
                <a:spcPct val="0"/>
              </a:spcBef>
              <a:spcAft>
                <a:spcPct val="0"/>
              </a:spcAft>
              <a:buClrTx/>
              <a:buSzTx/>
              <a:buFont typeface="Wingdings" panose="05000000000000000000" pitchFamily="2" charset="2"/>
              <a:buChar char="q"/>
            </a:pPr>
            <a:r>
              <a:rPr lang="en-US" dirty="0">
                <a:solidFill>
                  <a:srgbClr val="7030A0"/>
                </a:solidFill>
                <a:latin typeface="Montserrat Medium" panose="00000600000000000000" pitchFamily="2" charset="0"/>
              </a:rPr>
              <a:t>Predefined Attributes for Entities </a:t>
            </a:r>
            <a:endParaRPr lang="en-US" altLang="en-US" dirty="0">
              <a:solidFill>
                <a:srgbClr val="7030A0"/>
              </a:solidFill>
              <a:latin typeface="Montserrat Medium" panose="00000600000000000000" pitchFamily="2" charset="0"/>
            </a:endParaRPr>
          </a:p>
        </p:txBody>
      </p:sp>
    </p:spTree>
    <p:extLst>
      <p:ext uri="{BB962C8B-B14F-4D97-AF65-F5344CB8AC3E}">
        <p14:creationId xmlns:p14="http://schemas.microsoft.com/office/powerpoint/2010/main" val="3628660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152400" y="207200"/>
            <a:ext cx="4757234" cy="65986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500" dirty="0">
                <a:solidFill>
                  <a:schemeClr val="accent5">
                    <a:lumMod val="50000"/>
                  </a:schemeClr>
                </a:solidFill>
              </a:rPr>
              <a:t>Proposed Solution</a:t>
            </a:r>
            <a:endParaRPr dirty="0">
              <a:solidFill>
                <a:schemeClr val="accent5">
                  <a:lumMod val="50000"/>
                </a:schemeClr>
              </a:solidFill>
            </a:endParaRPr>
          </a:p>
        </p:txBody>
      </p:sp>
      <p:sp>
        <p:nvSpPr>
          <p:cNvPr id="17" name="Rectangle 6">
            <a:extLst>
              <a:ext uri="{FF2B5EF4-FFF2-40B4-BE49-F238E27FC236}">
                <a16:creationId xmlns:a16="http://schemas.microsoft.com/office/drawing/2014/main" id="{DBFC45C6-C499-6A8C-A523-7626DF87FAA1}"/>
              </a:ext>
            </a:extLst>
          </p:cNvPr>
          <p:cNvSpPr>
            <a:spLocks noGrp="1" noChangeArrowheads="1"/>
          </p:cNvSpPr>
          <p:nvPr>
            <p:ph type="subTitle" idx="1"/>
          </p:nvPr>
        </p:nvSpPr>
        <p:spPr bwMode="auto">
          <a:xfrm>
            <a:off x="284808" y="319653"/>
            <a:ext cx="8475144"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tabLst/>
            </a:pPr>
            <a:r>
              <a:rPr kumimoji="0" lang="en-US" altLang="en-US" b="0" i="0" u="none" strike="noStrike" cap="none" normalizeH="0" baseline="0" dirty="0">
                <a:ln>
                  <a:noFill/>
                </a:ln>
                <a:solidFill>
                  <a:schemeClr val="accent5">
                    <a:lumMod val="50000"/>
                  </a:schemeClr>
                </a:solidFill>
                <a:effectLst/>
                <a:latin typeface="Montserrat Medium" panose="00000600000000000000" pitchFamily="2" charset="0"/>
              </a:rPr>
              <a:t> </a:t>
            </a:r>
          </a:p>
          <a:p>
            <a:pPr marL="0" marR="0" lvl="0" indent="0" algn="l" defTabSz="914400" rtl="0" eaLnBrk="0" fontAlgn="base" latinLnBrk="0" hangingPunct="0">
              <a:lnSpc>
                <a:spcPct val="200000"/>
              </a:lnSpc>
              <a:spcBef>
                <a:spcPct val="0"/>
              </a:spcBef>
              <a:spcAft>
                <a:spcPct val="0"/>
              </a:spcAft>
              <a:buClrTx/>
              <a:buSzTx/>
              <a:tabLst/>
            </a:pPr>
            <a:r>
              <a:rPr lang="en-US" altLang="en-US" sz="1800" b="1" dirty="0">
                <a:solidFill>
                  <a:schemeClr val="accent5">
                    <a:lumMod val="50000"/>
                  </a:schemeClr>
                </a:solidFill>
                <a:latin typeface="Arial" panose="020B0604020202020204" pitchFamily="34" charset="0"/>
              </a:rPr>
              <a:t>C</a:t>
            </a:r>
            <a:r>
              <a:rPr kumimoji="0" lang="en-US" altLang="en-US" sz="1800" b="1" i="0" u="none" strike="noStrike" cap="none" normalizeH="0" baseline="0" dirty="0">
                <a:ln>
                  <a:noFill/>
                </a:ln>
                <a:solidFill>
                  <a:schemeClr val="accent5">
                    <a:lumMod val="50000"/>
                  </a:schemeClr>
                </a:solidFill>
                <a:effectLst/>
                <a:latin typeface="Arial" panose="020B0604020202020204" pitchFamily="34" charset="0"/>
              </a:rPr>
              <a:t>ontrol over color theme of the site:</a:t>
            </a:r>
          </a:p>
          <a:p>
            <a:pPr marL="285750" indent="-285750" eaLnBrk="0" fontAlgn="base" hangingPunct="0">
              <a:lnSpc>
                <a:spcPct val="200000"/>
              </a:lnSpc>
              <a:spcBef>
                <a:spcPct val="0"/>
              </a:spcBef>
              <a:spcAft>
                <a:spcPct val="0"/>
              </a:spcAft>
              <a:buClrTx/>
              <a:buSzTx/>
              <a:buFont typeface="Wingdings" panose="05000000000000000000" pitchFamily="2" charset="2"/>
              <a:buChar char="q"/>
            </a:pPr>
            <a:r>
              <a:rPr kumimoji="0" lang="en-US" altLang="en-US" sz="1600" b="0" i="0" u="none" strike="noStrike" cap="none" normalizeH="0" baseline="0" dirty="0">
                <a:ln>
                  <a:noFill/>
                </a:ln>
                <a:solidFill>
                  <a:schemeClr val="accent5">
                    <a:lumMod val="50000"/>
                  </a:schemeClr>
                </a:solidFill>
                <a:effectLst/>
                <a:latin typeface="Arial" panose="020B0604020202020204" pitchFamily="34" charset="0"/>
              </a:rPr>
              <a:t>Users can easily customize the color scheme to match their brand identity.</a:t>
            </a:r>
          </a:p>
          <a:p>
            <a:pPr marL="0" marR="0" lvl="0" indent="0" algn="l" defTabSz="914400" rtl="0" eaLnBrk="0" fontAlgn="base" latinLnBrk="0" hangingPunct="0">
              <a:lnSpc>
                <a:spcPct val="200000"/>
              </a:lnSpc>
              <a:spcBef>
                <a:spcPct val="0"/>
              </a:spcBef>
              <a:spcAft>
                <a:spcPct val="0"/>
              </a:spcAft>
              <a:buClrTx/>
              <a:buSzTx/>
              <a:tabLst/>
            </a:pPr>
            <a:r>
              <a:rPr kumimoji="0" lang="en-US" altLang="en-US" sz="1800" b="1" i="0" u="none" strike="noStrike" cap="none" normalizeH="0" baseline="0" dirty="0">
                <a:ln>
                  <a:noFill/>
                </a:ln>
                <a:solidFill>
                  <a:schemeClr val="accent5">
                    <a:lumMod val="50000"/>
                  </a:schemeClr>
                </a:solidFill>
                <a:effectLst/>
                <a:latin typeface="Montserrat Medium" panose="00000600000000000000" pitchFamily="2" charset="0"/>
              </a:rPr>
              <a:t>Hard copy of the source code:</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i="0" u="none" strike="noStrike" cap="none" normalizeH="0" baseline="0" dirty="0">
                <a:ln>
                  <a:noFill/>
                </a:ln>
                <a:solidFill>
                  <a:schemeClr val="accent5">
                    <a:lumMod val="50000"/>
                  </a:schemeClr>
                </a:solidFill>
                <a:effectLst/>
                <a:latin typeface="Montserrat Medium" panose="00000600000000000000" pitchFamily="2" charset="0"/>
              </a:rPr>
              <a:t>Users can download a complete hard copy of their website’s source code.</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i="0" u="none" strike="noStrike" cap="none" normalizeH="0" baseline="0" dirty="0">
                <a:ln>
                  <a:noFill/>
                </a:ln>
                <a:solidFill>
                  <a:schemeClr val="accent5">
                    <a:lumMod val="50000"/>
                  </a:schemeClr>
                </a:solidFill>
                <a:effectLst/>
                <a:latin typeface="Montserrat Medium" panose="00000600000000000000" pitchFamily="2" charset="0"/>
              </a:rPr>
              <a:t>Ensures transparency and control over the website’s backend.</a:t>
            </a:r>
          </a:p>
          <a:p>
            <a:pPr marL="0" marR="0" lvl="0" indent="0" algn="l" defTabSz="914400" rtl="0" eaLnBrk="0" fontAlgn="base" latinLnBrk="0" hangingPunct="0">
              <a:lnSpc>
                <a:spcPct val="200000"/>
              </a:lnSpc>
              <a:spcBef>
                <a:spcPct val="0"/>
              </a:spcBef>
              <a:spcAft>
                <a:spcPct val="0"/>
              </a:spcAft>
              <a:buClrTx/>
              <a:buSzTx/>
              <a:tabLst/>
            </a:pPr>
            <a:r>
              <a:rPr kumimoji="0" lang="en-US" altLang="en-US" sz="1800" b="1" i="0" u="none" strike="noStrike" cap="none" normalizeH="0" baseline="0" dirty="0">
                <a:ln>
                  <a:noFill/>
                </a:ln>
                <a:solidFill>
                  <a:schemeClr val="accent5">
                    <a:lumMod val="50000"/>
                  </a:schemeClr>
                </a:solidFill>
                <a:effectLst/>
                <a:latin typeface="Montserrat Medium" panose="00000600000000000000" pitchFamily="2" charset="0"/>
              </a:rPr>
              <a:t>Linking with Backend:</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i="0" u="none" strike="noStrike" cap="none" normalizeH="0" baseline="0" dirty="0">
                <a:ln>
                  <a:noFill/>
                </a:ln>
                <a:solidFill>
                  <a:schemeClr val="accent5">
                    <a:lumMod val="50000"/>
                  </a:schemeClr>
                </a:solidFill>
                <a:effectLst/>
                <a:latin typeface="Montserrat Medium" panose="00000600000000000000" pitchFamily="2" charset="0"/>
              </a:rPr>
              <a:t>Seamless integration with various backend technologies (e.g., databases).</a:t>
            </a:r>
          </a:p>
          <a:p>
            <a:pPr marL="0" marR="0" lvl="0" indent="0" algn="l" defTabSz="914400" rtl="0" eaLnBrk="0" fontAlgn="base" latinLnBrk="0" hangingPunct="0">
              <a:lnSpc>
                <a:spcPct val="200000"/>
              </a:lnSpc>
              <a:spcBef>
                <a:spcPct val="0"/>
              </a:spcBef>
              <a:spcAft>
                <a:spcPct val="0"/>
              </a:spcAft>
              <a:buClrTx/>
              <a:buSzTx/>
              <a:tabLst/>
            </a:pPr>
            <a:endParaRPr kumimoji="0" lang="en-US" altLang="en-US" b="0" i="0" u="none" strike="noStrike" cap="none" normalizeH="0" baseline="0" dirty="0">
              <a:ln>
                <a:noFill/>
              </a:ln>
              <a:solidFill>
                <a:schemeClr val="accent5">
                  <a:lumMod val="50000"/>
                </a:schemeClr>
              </a:solidFill>
              <a:effectLst/>
              <a:latin typeface="Montserrat Medium" panose="00000600000000000000" pitchFamily="2" charset="0"/>
            </a:endParaRPr>
          </a:p>
        </p:txBody>
      </p:sp>
      <p:sp>
        <p:nvSpPr>
          <p:cNvPr id="5" name="Rectangle 4">
            <a:extLst>
              <a:ext uri="{FF2B5EF4-FFF2-40B4-BE49-F238E27FC236}">
                <a16:creationId xmlns:a16="http://schemas.microsoft.com/office/drawing/2014/main" id="{DA0E9F8A-D7AE-4714-AACB-E0CED898E0F7}"/>
              </a:ext>
            </a:extLst>
          </p:cNvPr>
          <p:cNvSpPr>
            <a:spLocks noChangeArrowheads="1"/>
          </p:cNvSpPr>
          <p:nvPr/>
        </p:nvSpPr>
        <p:spPr bwMode="auto">
          <a:xfrm>
            <a:off x="152400" y="-1707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8F3EC"/>
              </a:solidFill>
              <a:effectLst/>
              <a:uLnTx/>
              <a:uFillTx/>
              <a:latin typeface="Arial" panose="020B0604020202020204" pitchFamily="34" charset="0"/>
              <a:cs typeface="Arial"/>
              <a:sym typeface="Arial"/>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0" cap="none" spc="0" normalizeH="0" baseline="0" noProof="0" dirty="0">
              <a:ln>
                <a:noFill/>
              </a:ln>
              <a:solidFill>
                <a:srgbClr val="F8F3EC"/>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3735009959"/>
      </p:ext>
    </p:extLst>
  </p:cSld>
  <p:clrMapOvr>
    <a:masterClrMapping/>
  </p:clrMapOvr>
</p:sld>
</file>

<file path=ppt/theme/theme1.xml><?xml version="1.0" encoding="utf-8"?>
<a:theme xmlns:a="http://schemas.openxmlformats.org/drawingml/2006/main" name="Multiple Intelligences Theory Lesson by Slidesgo">
  <a:themeElements>
    <a:clrScheme name="Simple Light">
      <a:dk1>
        <a:srgbClr val="F8F3EC"/>
      </a:dk1>
      <a:lt1>
        <a:srgbClr val="374990"/>
      </a:lt1>
      <a:dk2>
        <a:srgbClr val="96C6F6"/>
      </a:dk2>
      <a:lt2>
        <a:srgbClr val="FFFFFF"/>
      </a:lt2>
      <a:accent1>
        <a:srgbClr val="FBC775"/>
      </a:accent1>
      <a:accent2>
        <a:srgbClr val="ED7B61"/>
      </a:accent2>
      <a:accent3>
        <a:srgbClr val="F994B4"/>
      </a:accent3>
      <a:accent4>
        <a:srgbClr val="BBA2ED"/>
      </a:accent4>
      <a:accent5>
        <a:srgbClr val="94E0D1"/>
      </a:accent5>
      <a:accent6>
        <a:srgbClr val="2C2C2C"/>
      </a:accent6>
      <a:hlink>
        <a:srgbClr val="3749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690</TotalTime>
  <Words>830</Words>
  <Application>Microsoft Office PowerPoint</Application>
  <PresentationFormat>On-screen Show (16:9)</PresentationFormat>
  <Paragraphs>166</Paragraphs>
  <Slides>26</Slides>
  <Notes>26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Avenir Next</vt:lpstr>
      <vt:lpstr>Gantari</vt:lpstr>
      <vt:lpstr>Wingdings</vt:lpstr>
      <vt:lpstr>Arial</vt:lpstr>
      <vt:lpstr>Anaheim</vt:lpstr>
      <vt:lpstr>Instrument Sans</vt:lpstr>
      <vt:lpstr>ArialMT</vt:lpstr>
      <vt:lpstr>Montserrat Thin</vt:lpstr>
      <vt:lpstr>Montserrat Medium</vt:lpstr>
      <vt:lpstr>Multiple Intelligences Theory Lesson by Slidesgo</vt:lpstr>
      <vt:lpstr>Webby CREATE YOUR WEBSITE IN A BLINK OF A GLANCE</vt:lpstr>
      <vt:lpstr>Team Members</vt:lpstr>
      <vt:lpstr>Table of contents</vt:lpstr>
      <vt:lpstr>Problem Definition</vt:lpstr>
      <vt:lpstr>Motivation</vt:lpstr>
      <vt:lpstr>Proposed Solution</vt:lpstr>
      <vt:lpstr>Proposed Solution</vt:lpstr>
      <vt:lpstr>Proposed Solution</vt:lpstr>
      <vt:lpstr>Proposed Solution</vt:lpstr>
      <vt:lpstr>Related Products</vt:lpstr>
      <vt:lpstr>System Architecture</vt:lpstr>
      <vt:lpstr>System Architecture </vt:lpstr>
      <vt:lpstr>PowerPoint Presentation</vt:lpstr>
      <vt:lpstr>System Architecture </vt:lpstr>
      <vt:lpstr>System Architecture </vt:lpstr>
      <vt:lpstr>Linking with Backend, how?</vt:lpstr>
      <vt:lpstr>System Architecture</vt:lpstr>
      <vt:lpstr>System Architecture</vt:lpstr>
      <vt:lpstr>System Architecture</vt:lpstr>
      <vt:lpstr>System Architecture</vt:lpstr>
      <vt:lpstr>System Architecture</vt:lpstr>
      <vt:lpstr>Future Work</vt:lpstr>
      <vt:lpstr>Demo</vt:lpstr>
      <vt:lpstr>Project Modules </vt:lpstr>
      <vt:lpstr>Any Questions?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Webby CREATE YOUR WEBSITE IN A BLINK OF A GLANCE</dc:title>
  <cp:lastModifiedBy>aya ahmed</cp:lastModifiedBy>
  <cp:revision>17</cp:revision>
  <dcterms:modified xsi:type="dcterms:W3CDTF">2024-07-16T09:47:41Z</dcterms:modified>
</cp:coreProperties>
</file>